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élène Vietti" initials="HV" lastIdx="3" clrIdx="0">
    <p:extLst>
      <p:ext uri="{19B8F6BF-5375-455C-9EA6-DF929625EA0E}">
        <p15:presenceInfo xmlns:p15="http://schemas.microsoft.com/office/powerpoint/2012/main" userId="S::helene.vietti@smart-ib.coop::bd24e9c4-03d7-4300-b1e4-ffcc8b022c5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0" d="100"/>
          <a:sy n="50" d="100"/>
        </p:scale>
        <p:origin x="58" y="18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élène Vietti" userId="bd24e9c4-03d7-4300-b1e4-ffcc8b022c5d" providerId="ADAL" clId="{4D28ABA3-30E0-40F9-941B-1BD1B7F58B71}"/>
    <pc:docChg chg="undo custSel modSld">
      <pc:chgData name="Hélène Vietti" userId="bd24e9c4-03d7-4300-b1e4-ffcc8b022c5d" providerId="ADAL" clId="{4D28ABA3-30E0-40F9-941B-1BD1B7F58B71}" dt="2020-07-01T10:41:26.903" v="2540" actId="20577"/>
      <pc:docMkLst>
        <pc:docMk/>
      </pc:docMkLst>
      <pc:sldChg chg="addSp delSp modSp mod">
        <pc:chgData name="Hélène Vietti" userId="bd24e9c4-03d7-4300-b1e4-ffcc8b022c5d" providerId="ADAL" clId="{4D28ABA3-30E0-40F9-941B-1BD1B7F58B71}" dt="2020-07-01T09:50:01.953" v="241" actId="6549"/>
        <pc:sldMkLst>
          <pc:docMk/>
          <pc:sldMk cId="0" sldId="257"/>
        </pc:sldMkLst>
        <pc:spChg chg="add del mod">
          <ac:chgData name="Hélène Vietti" userId="bd24e9c4-03d7-4300-b1e4-ffcc8b022c5d" providerId="ADAL" clId="{4D28ABA3-30E0-40F9-941B-1BD1B7F58B71}" dt="2020-07-01T09:48:03.516" v="67" actId="20577"/>
          <ac:spMkLst>
            <pc:docMk/>
            <pc:sldMk cId="0" sldId="257"/>
            <ac:spMk id="15" creationId="{00000000-0000-0000-0000-000000000000}"/>
          </ac:spMkLst>
        </pc:spChg>
        <pc:spChg chg="mod">
          <ac:chgData name="Hélène Vietti" userId="bd24e9c4-03d7-4300-b1e4-ffcc8b022c5d" providerId="ADAL" clId="{4D28ABA3-30E0-40F9-941B-1BD1B7F58B71}" dt="2020-07-01T09:49:26.655" v="161" actId="14100"/>
          <ac:spMkLst>
            <pc:docMk/>
            <pc:sldMk cId="0" sldId="257"/>
            <ac:spMk id="16" creationId="{00000000-0000-0000-0000-000000000000}"/>
          </ac:spMkLst>
        </pc:spChg>
        <pc:spChg chg="mod">
          <ac:chgData name="Hélène Vietti" userId="bd24e9c4-03d7-4300-b1e4-ffcc8b022c5d" providerId="ADAL" clId="{4D28ABA3-30E0-40F9-941B-1BD1B7F58B71}" dt="2020-07-01T09:49:39.169" v="182" actId="20577"/>
          <ac:spMkLst>
            <pc:docMk/>
            <pc:sldMk cId="0" sldId="257"/>
            <ac:spMk id="17" creationId="{00000000-0000-0000-0000-000000000000}"/>
          </ac:spMkLst>
        </pc:spChg>
        <pc:spChg chg="mod">
          <ac:chgData name="Hélène Vietti" userId="bd24e9c4-03d7-4300-b1e4-ffcc8b022c5d" providerId="ADAL" clId="{4D28ABA3-30E0-40F9-941B-1BD1B7F58B71}" dt="2020-07-01T09:50:01.953" v="241" actId="6549"/>
          <ac:spMkLst>
            <pc:docMk/>
            <pc:sldMk cId="0" sldId="257"/>
            <ac:spMk id="18" creationId="{00000000-0000-0000-0000-000000000000}"/>
          </ac:spMkLst>
        </pc:spChg>
      </pc:sldChg>
      <pc:sldChg chg="modSp mod">
        <pc:chgData name="Hélène Vietti" userId="bd24e9c4-03d7-4300-b1e4-ffcc8b022c5d" providerId="ADAL" clId="{4D28ABA3-30E0-40F9-941B-1BD1B7F58B71}" dt="2020-07-01T09:57:36.689" v="435" actId="6549"/>
        <pc:sldMkLst>
          <pc:docMk/>
          <pc:sldMk cId="0" sldId="258"/>
        </pc:sldMkLst>
        <pc:spChg chg="mod">
          <ac:chgData name="Hélène Vietti" userId="bd24e9c4-03d7-4300-b1e4-ffcc8b022c5d" providerId="ADAL" clId="{4D28ABA3-30E0-40F9-941B-1BD1B7F58B71}" dt="2020-07-01T09:50:47.685" v="274" actId="14100"/>
          <ac:spMkLst>
            <pc:docMk/>
            <pc:sldMk cId="0" sldId="258"/>
            <ac:spMk id="13" creationId="{00000000-0000-0000-0000-000000000000}"/>
          </ac:spMkLst>
        </pc:spChg>
        <pc:spChg chg="mod">
          <ac:chgData name="Hélène Vietti" userId="bd24e9c4-03d7-4300-b1e4-ffcc8b022c5d" providerId="ADAL" clId="{4D28ABA3-30E0-40F9-941B-1BD1B7F58B71}" dt="2020-07-01T09:57:36.689" v="435" actId="6549"/>
          <ac:spMkLst>
            <pc:docMk/>
            <pc:sldMk cId="0" sldId="258"/>
            <ac:spMk id="14" creationId="{00000000-0000-0000-0000-000000000000}"/>
          </ac:spMkLst>
        </pc:spChg>
      </pc:sldChg>
      <pc:sldChg chg="modSp mod">
        <pc:chgData name="Hélène Vietti" userId="bd24e9c4-03d7-4300-b1e4-ffcc8b022c5d" providerId="ADAL" clId="{4D28ABA3-30E0-40F9-941B-1BD1B7F58B71}" dt="2020-07-01T10:17:32.507" v="1173" actId="6549"/>
        <pc:sldMkLst>
          <pc:docMk/>
          <pc:sldMk cId="0" sldId="259"/>
        </pc:sldMkLst>
        <pc:spChg chg="mod">
          <ac:chgData name="Hélène Vietti" userId="bd24e9c4-03d7-4300-b1e4-ffcc8b022c5d" providerId="ADAL" clId="{4D28ABA3-30E0-40F9-941B-1BD1B7F58B71}" dt="2020-07-01T09:58:03.160" v="445" actId="6549"/>
          <ac:spMkLst>
            <pc:docMk/>
            <pc:sldMk cId="0" sldId="259"/>
            <ac:spMk id="13" creationId="{00000000-0000-0000-0000-000000000000}"/>
          </ac:spMkLst>
        </pc:spChg>
        <pc:spChg chg="mod">
          <ac:chgData name="Hélène Vietti" userId="bd24e9c4-03d7-4300-b1e4-ffcc8b022c5d" providerId="ADAL" clId="{4D28ABA3-30E0-40F9-941B-1BD1B7F58B71}" dt="2020-07-01T09:58:15.801" v="466" actId="20577"/>
          <ac:spMkLst>
            <pc:docMk/>
            <pc:sldMk cId="0" sldId="259"/>
            <ac:spMk id="15" creationId="{00000000-0000-0000-0000-000000000000}"/>
          </ac:spMkLst>
        </pc:spChg>
        <pc:spChg chg="mod">
          <ac:chgData name="Hélène Vietti" userId="bd24e9c4-03d7-4300-b1e4-ffcc8b022c5d" providerId="ADAL" clId="{4D28ABA3-30E0-40F9-941B-1BD1B7F58B71}" dt="2020-07-01T09:59:36.511" v="648" actId="20577"/>
          <ac:spMkLst>
            <pc:docMk/>
            <pc:sldMk cId="0" sldId="259"/>
            <ac:spMk id="16" creationId="{00000000-0000-0000-0000-000000000000}"/>
          </ac:spMkLst>
        </pc:spChg>
        <pc:spChg chg="mod">
          <ac:chgData name="Hélène Vietti" userId="bd24e9c4-03d7-4300-b1e4-ffcc8b022c5d" providerId="ADAL" clId="{4D28ABA3-30E0-40F9-941B-1BD1B7F58B71}" dt="2020-07-01T09:59:52.722" v="665" actId="6549"/>
          <ac:spMkLst>
            <pc:docMk/>
            <pc:sldMk cId="0" sldId="259"/>
            <ac:spMk id="20" creationId="{00000000-0000-0000-0000-000000000000}"/>
          </ac:spMkLst>
        </pc:spChg>
        <pc:spChg chg="mod">
          <ac:chgData name="Hélène Vietti" userId="bd24e9c4-03d7-4300-b1e4-ffcc8b022c5d" providerId="ADAL" clId="{4D28ABA3-30E0-40F9-941B-1BD1B7F58B71}" dt="2020-07-01T10:15:50.890" v="872" actId="6549"/>
          <ac:spMkLst>
            <pc:docMk/>
            <pc:sldMk cId="0" sldId="259"/>
            <ac:spMk id="21" creationId="{00000000-0000-0000-0000-000000000000}"/>
          </ac:spMkLst>
        </pc:spChg>
        <pc:spChg chg="mod">
          <ac:chgData name="Hélène Vietti" userId="bd24e9c4-03d7-4300-b1e4-ffcc8b022c5d" providerId="ADAL" clId="{4D28ABA3-30E0-40F9-941B-1BD1B7F58B71}" dt="2020-07-01T10:15:58.985" v="880" actId="20577"/>
          <ac:spMkLst>
            <pc:docMk/>
            <pc:sldMk cId="0" sldId="259"/>
            <ac:spMk id="25" creationId="{00000000-0000-0000-0000-000000000000}"/>
          </ac:spMkLst>
        </pc:spChg>
        <pc:spChg chg="mod">
          <ac:chgData name="Hélène Vietti" userId="bd24e9c4-03d7-4300-b1e4-ffcc8b022c5d" providerId="ADAL" clId="{4D28ABA3-30E0-40F9-941B-1BD1B7F58B71}" dt="2020-07-01T10:16:49.537" v="1054" actId="20577"/>
          <ac:spMkLst>
            <pc:docMk/>
            <pc:sldMk cId="0" sldId="259"/>
            <ac:spMk id="26" creationId="{00000000-0000-0000-0000-000000000000}"/>
          </ac:spMkLst>
        </pc:spChg>
        <pc:spChg chg="mod">
          <ac:chgData name="Hélène Vietti" userId="bd24e9c4-03d7-4300-b1e4-ffcc8b022c5d" providerId="ADAL" clId="{4D28ABA3-30E0-40F9-941B-1BD1B7F58B71}" dt="2020-07-01T10:17:00.856" v="1077" actId="6549"/>
          <ac:spMkLst>
            <pc:docMk/>
            <pc:sldMk cId="0" sldId="259"/>
            <ac:spMk id="30" creationId="{00000000-0000-0000-0000-000000000000}"/>
          </ac:spMkLst>
        </pc:spChg>
        <pc:spChg chg="mod">
          <ac:chgData name="Hélène Vietti" userId="bd24e9c4-03d7-4300-b1e4-ffcc8b022c5d" providerId="ADAL" clId="{4D28ABA3-30E0-40F9-941B-1BD1B7F58B71}" dt="2020-07-01T10:17:32.507" v="1173" actId="6549"/>
          <ac:spMkLst>
            <pc:docMk/>
            <pc:sldMk cId="0" sldId="259"/>
            <ac:spMk id="31" creationId="{00000000-0000-0000-0000-000000000000}"/>
          </ac:spMkLst>
        </pc:spChg>
      </pc:sldChg>
      <pc:sldChg chg="modSp mod">
        <pc:chgData name="Hélène Vietti" userId="bd24e9c4-03d7-4300-b1e4-ffcc8b022c5d" providerId="ADAL" clId="{4D28ABA3-30E0-40F9-941B-1BD1B7F58B71}" dt="2020-07-01T10:30:15.585" v="1745" actId="20577"/>
        <pc:sldMkLst>
          <pc:docMk/>
          <pc:sldMk cId="0" sldId="260"/>
        </pc:sldMkLst>
        <pc:spChg chg="mod">
          <ac:chgData name="Hélène Vietti" userId="bd24e9c4-03d7-4300-b1e4-ffcc8b022c5d" providerId="ADAL" clId="{4D28ABA3-30E0-40F9-941B-1BD1B7F58B71}" dt="2020-07-01T10:18:05.565" v="1190" actId="255"/>
          <ac:spMkLst>
            <pc:docMk/>
            <pc:sldMk cId="0" sldId="260"/>
            <ac:spMk id="2" creationId="{00000000-0000-0000-0000-000000000000}"/>
          </ac:spMkLst>
        </pc:spChg>
        <pc:spChg chg="mod">
          <ac:chgData name="Hélène Vietti" userId="bd24e9c4-03d7-4300-b1e4-ffcc8b022c5d" providerId="ADAL" clId="{4D28ABA3-30E0-40F9-941B-1BD1B7F58B71}" dt="2020-07-01T10:18:12.359" v="1194" actId="20577"/>
          <ac:spMkLst>
            <pc:docMk/>
            <pc:sldMk cId="0" sldId="260"/>
            <ac:spMk id="4" creationId="{00000000-0000-0000-0000-000000000000}"/>
          </ac:spMkLst>
        </pc:spChg>
        <pc:spChg chg="mod">
          <ac:chgData name="Hélène Vietti" userId="bd24e9c4-03d7-4300-b1e4-ffcc8b022c5d" providerId="ADAL" clId="{4D28ABA3-30E0-40F9-941B-1BD1B7F58B71}" dt="2020-07-01T10:22:35.703" v="1279" actId="20577"/>
          <ac:spMkLst>
            <pc:docMk/>
            <pc:sldMk cId="0" sldId="260"/>
            <ac:spMk id="5" creationId="{00000000-0000-0000-0000-000000000000}"/>
          </ac:spMkLst>
        </pc:spChg>
        <pc:spChg chg="mod">
          <ac:chgData name="Hélène Vietti" userId="bd24e9c4-03d7-4300-b1e4-ffcc8b022c5d" providerId="ADAL" clId="{4D28ABA3-30E0-40F9-941B-1BD1B7F58B71}" dt="2020-07-01T10:22:50.286" v="1286" actId="20577"/>
          <ac:spMkLst>
            <pc:docMk/>
            <pc:sldMk cId="0" sldId="260"/>
            <ac:spMk id="7" creationId="{00000000-0000-0000-0000-000000000000}"/>
          </ac:spMkLst>
        </pc:spChg>
        <pc:spChg chg="mod">
          <ac:chgData name="Hélène Vietti" userId="bd24e9c4-03d7-4300-b1e4-ffcc8b022c5d" providerId="ADAL" clId="{4D28ABA3-30E0-40F9-941B-1BD1B7F58B71}" dt="2020-07-01T10:27:08.352" v="1416" actId="20577"/>
          <ac:spMkLst>
            <pc:docMk/>
            <pc:sldMk cId="0" sldId="260"/>
            <ac:spMk id="8" creationId="{00000000-0000-0000-0000-000000000000}"/>
          </ac:spMkLst>
        </pc:spChg>
        <pc:spChg chg="mod">
          <ac:chgData name="Hélène Vietti" userId="bd24e9c4-03d7-4300-b1e4-ffcc8b022c5d" providerId="ADAL" clId="{4D28ABA3-30E0-40F9-941B-1BD1B7F58B71}" dt="2020-07-01T10:27:14.061" v="1417" actId="6549"/>
          <ac:spMkLst>
            <pc:docMk/>
            <pc:sldMk cId="0" sldId="260"/>
            <ac:spMk id="10" creationId="{00000000-0000-0000-0000-000000000000}"/>
          </ac:spMkLst>
        </pc:spChg>
        <pc:spChg chg="mod">
          <ac:chgData name="Hélène Vietti" userId="bd24e9c4-03d7-4300-b1e4-ffcc8b022c5d" providerId="ADAL" clId="{4D28ABA3-30E0-40F9-941B-1BD1B7F58B71}" dt="2020-07-01T10:30:15.585" v="1745" actId="20577"/>
          <ac:spMkLst>
            <pc:docMk/>
            <pc:sldMk cId="0" sldId="260"/>
            <ac:spMk id="11" creationId="{00000000-0000-0000-0000-000000000000}"/>
          </ac:spMkLst>
        </pc:spChg>
      </pc:sldChg>
      <pc:sldChg chg="modSp mod">
        <pc:chgData name="Hélène Vietti" userId="bd24e9c4-03d7-4300-b1e4-ffcc8b022c5d" providerId="ADAL" clId="{4D28ABA3-30E0-40F9-941B-1BD1B7F58B71}" dt="2020-07-01T10:33:45.269" v="2077" actId="20577"/>
        <pc:sldMkLst>
          <pc:docMk/>
          <pc:sldMk cId="0" sldId="261"/>
        </pc:sldMkLst>
        <pc:spChg chg="mod">
          <ac:chgData name="Hélène Vietti" userId="bd24e9c4-03d7-4300-b1e4-ffcc8b022c5d" providerId="ADAL" clId="{4D28ABA3-30E0-40F9-941B-1BD1B7F58B71}" dt="2020-07-01T10:30:32.572" v="1753" actId="20577"/>
          <ac:spMkLst>
            <pc:docMk/>
            <pc:sldMk cId="0" sldId="261"/>
            <ac:spMk id="2" creationId="{00000000-0000-0000-0000-000000000000}"/>
          </ac:spMkLst>
        </pc:spChg>
        <pc:spChg chg="mod">
          <ac:chgData name="Hélène Vietti" userId="bd24e9c4-03d7-4300-b1e4-ffcc8b022c5d" providerId="ADAL" clId="{4D28ABA3-30E0-40F9-941B-1BD1B7F58B71}" dt="2020-07-01T10:31:25.494" v="1862" actId="20577"/>
          <ac:spMkLst>
            <pc:docMk/>
            <pc:sldMk cId="0" sldId="261"/>
            <ac:spMk id="5" creationId="{00000000-0000-0000-0000-000000000000}"/>
          </ac:spMkLst>
        </pc:spChg>
        <pc:spChg chg="mod">
          <ac:chgData name="Hélène Vietti" userId="bd24e9c4-03d7-4300-b1e4-ffcc8b022c5d" providerId="ADAL" clId="{4D28ABA3-30E0-40F9-941B-1BD1B7F58B71}" dt="2020-07-01T10:31:32.512" v="1870" actId="20577"/>
          <ac:spMkLst>
            <pc:docMk/>
            <pc:sldMk cId="0" sldId="261"/>
            <ac:spMk id="8" creationId="{00000000-0000-0000-0000-000000000000}"/>
          </ac:spMkLst>
        </pc:spChg>
        <pc:spChg chg="mod">
          <ac:chgData name="Hélène Vietti" userId="bd24e9c4-03d7-4300-b1e4-ffcc8b022c5d" providerId="ADAL" clId="{4D28ABA3-30E0-40F9-941B-1BD1B7F58B71}" dt="2020-07-01T10:33:00.616" v="1986" actId="255"/>
          <ac:spMkLst>
            <pc:docMk/>
            <pc:sldMk cId="0" sldId="261"/>
            <ac:spMk id="9" creationId="{00000000-0000-0000-0000-000000000000}"/>
          </ac:spMkLst>
        </pc:spChg>
        <pc:spChg chg="mod">
          <ac:chgData name="Hélène Vietti" userId="bd24e9c4-03d7-4300-b1e4-ffcc8b022c5d" providerId="ADAL" clId="{4D28ABA3-30E0-40F9-941B-1BD1B7F58B71}" dt="2020-07-01T10:33:18.911" v="2011" actId="6549"/>
          <ac:spMkLst>
            <pc:docMk/>
            <pc:sldMk cId="0" sldId="261"/>
            <ac:spMk id="12" creationId="{00000000-0000-0000-0000-000000000000}"/>
          </ac:spMkLst>
        </pc:spChg>
        <pc:spChg chg="mod">
          <ac:chgData name="Hélène Vietti" userId="bd24e9c4-03d7-4300-b1e4-ffcc8b022c5d" providerId="ADAL" clId="{4D28ABA3-30E0-40F9-941B-1BD1B7F58B71}" dt="2020-07-01T10:33:45.269" v="2077" actId="20577"/>
          <ac:spMkLst>
            <pc:docMk/>
            <pc:sldMk cId="0" sldId="261"/>
            <ac:spMk id="13" creationId="{00000000-0000-0000-0000-000000000000}"/>
          </ac:spMkLst>
        </pc:spChg>
        <pc:grpChg chg="mod">
          <ac:chgData name="Hélène Vietti" userId="bd24e9c4-03d7-4300-b1e4-ffcc8b022c5d" providerId="ADAL" clId="{4D28ABA3-30E0-40F9-941B-1BD1B7F58B71}" dt="2020-07-01T10:32:54.147" v="1985" actId="14100"/>
          <ac:grpSpMkLst>
            <pc:docMk/>
            <pc:sldMk cId="0" sldId="261"/>
            <ac:grpSpMk id="7" creationId="{00000000-0000-0000-0000-000000000000}"/>
          </ac:grpSpMkLst>
        </pc:grpChg>
      </pc:sldChg>
      <pc:sldChg chg="modSp mod">
        <pc:chgData name="Hélène Vietti" userId="bd24e9c4-03d7-4300-b1e4-ffcc8b022c5d" providerId="ADAL" clId="{4D28ABA3-30E0-40F9-941B-1BD1B7F58B71}" dt="2020-07-01T10:34:48.376" v="2168" actId="5793"/>
        <pc:sldMkLst>
          <pc:docMk/>
          <pc:sldMk cId="0" sldId="262"/>
        </pc:sldMkLst>
        <pc:spChg chg="mod">
          <ac:chgData name="Hélène Vietti" userId="bd24e9c4-03d7-4300-b1e4-ffcc8b022c5d" providerId="ADAL" clId="{4D28ABA3-30E0-40F9-941B-1BD1B7F58B71}" dt="2020-07-01T10:34:38.333" v="2145" actId="20577"/>
          <ac:spMkLst>
            <pc:docMk/>
            <pc:sldMk cId="0" sldId="262"/>
            <ac:spMk id="5" creationId="{00000000-0000-0000-0000-000000000000}"/>
          </ac:spMkLst>
        </pc:spChg>
        <pc:spChg chg="mod">
          <ac:chgData name="Hélène Vietti" userId="bd24e9c4-03d7-4300-b1e4-ffcc8b022c5d" providerId="ADAL" clId="{4D28ABA3-30E0-40F9-941B-1BD1B7F58B71}" dt="2020-07-01T10:34:11.220" v="2094" actId="20577"/>
          <ac:spMkLst>
            <pc:docMk/>
            <pc:sldMk cId="0" sldId="262"/>
            <ac:spMk id="8" creationId="{00000000-0000-0000-0000-000000000000}"/>
          </ac:spMkLst>
        </pc:spChg>
        <pc:spChg chg="mod">
          <ac:chgData name="Hélène Vietti" userId="bd24e9c4-03d7-4300-b1e4-ffcc8b022c5d" providerId="ADAL" clId="{4D28ABA3-30E0-40F9-941B-1BD1B7F58B71}" dt="2020-07-01T10:34:48.376" v="2168" actId="5793"/>
          <ac:spMkLst>
            <pc:docMk/>
            <pc:sldMk cId="0" sldId="262"/>
            <ac:spMk id="11" creationId="{00000000-0000-0000-0000-000000000000}"/>
          </ac:spMkLst>
        </pc:spChg>
        <pc:spChg chg="mod">
          <ac:chgData name="Hélène Vietti" userId="bd24e9c4-03d7-4300-b1e4-ffcc8b022c5d" providerId="ADAL" clId="{4D28ABA3-30E0-40F9-941B-1BD1B7F58B71}" dt="2020-07-01T10:34:28.400" v="2135" actId="20577"/>
          <ac:spMkLst>
            <pc:docMk/>
            <pc:sldMk cId="0" sldId="262"/>
            <ac:spMk id="14" creationId="{00000000-0000-0000-0000-000000000000}"/>
          </ac:spMkLst>
        </pc:spChg>
      </pc:sldChg>
      <pc:sldChg chg="addSp delSp modSp mod">
        <pc:chgData name="Hélène Vietti" userId="bd24e9c4-03d7-4300-b1e4-ffcc8b022c5d" providerId="ADAL" clId="{4D28ABA3-30E0-40F9-941B-1BD1B7F58B71}" dt="2020-07-01T10:39:39.026" v="2365" actId="20577"/>
        <pc:sldMkLst>
          <pc:docMk/>
          <pc:sldMk cId="0" sldId="263"/>
        </pc:sldMkLst>
        <pc:spChg chg="mod">
          <ac:chgData name="Hélène Vietti" userId="bd24e9c4-03d7-4300-b1e4-ffcc8b022c5d" providerId="ADAL" clId="{4D28ABA3-30E0-40F9-941B-1BD1B7F58B71}" dt="2020-07-01T10:35:11.755" v="2178" actId="255"/>
          <ac:spMkLst>
            <pc:docMk/>
            <pc:sldMk cId="0" sldId="263"/>
            <ac:spMk id="2" creationId="{00000000-0000-0000-0000-000000000000}"/>
          </ac:spMkLst>
        </pc:spChg>
        <pc:spChg chg="mod">
          <ac:chgData name="Hélène Vietti" userId="bd24e9c4-03d7-4300-b1e4-ffcc8b022c5d" providerId="ADAL" clId="{4D28ABA3-30E0-40F9-941B-1BD1B7F58B71}" dt="2020-07-01T10:35:16.078" v="2184" actId="20577"/>
          <ac:spMkLst>
            <pc:docMk/>
            <pc:sldMk cId="0" sldId="263"/>
            <ac:spMk id="4" creationId="{00000000-0000-0000-0000-000000000000}"/>
          </ac:spMkLst>
        </pc:spChg>
        <pc:spChg chg="mod">
          <ac:chgData name="Hélène Vietti" userId="bd24e9c4-03d7-4300-b1e4-ffcc8b022c5d" providerId="ADAL" clId="{4D28ABA3-30E0-40F9-941B-1BD1B7F58B71}" dt="2020-07-01T10:36:11.716" v="2225" actId="20577"/>
          <ac:spMkLst>
            <pc:docMk/>
            <pc:sldMk cId="0" sldId="263"/>
            <ac:spMk id="5" creationId="{00000000-0000-0000-0000-000000000000}"/>
          </ac:spMkLst>
        </pc:spChg>
        <pc:spChg chg="add del mod topLvl">
          <ac:chgData name="Hélène Vietti" userId="bd24e9c4-03d7-4300-b1e4-ffcc8b022c5d" providerId="ADAL" clId="{4D28ABA3-30E0-40F9-941B-1BD1B7F58B71}" dt="2020-07-01T10:36:34.274" v="2232" actId="20577"/>
          <ac:spMkLst>
            <pc:docMk/>
            <pc:sldMk cId="0" sldId="263"/>
            <ac:spMk id="7" creationId="{00000000-0000-0000-0000-000000000000}"/>
          </ac:spMkLst>
        </pc:spChg>
        <pc:spChg chg="mod topLvl">
          <ac:chgData name="Hélène Vietti" userId="bd24e9c4-03d7-4300-b1e4-ffcc8b022c5d" providerId="ADAL" clId="{4D28ABA3-30E0-40F9-941B-1BD1B7F58B71}" dt="2020-07-01T10:37:57.497" v="2326" actId="6549"/>
          <ac:spMkLst>
            <pc:docMk/>
            <pc:sldMk cId="0" sldId="263"/>
            <ac:spMk id="8" creationId="{00000000-0000-0000-0000-000000000000}"/>
          </ac:spMkLst>
        </pc:spChg>
        <pc:spChg chg="mod">
          <ac:chgData name="Hélène Vietti" userId="bd24e9c4-03d7-4300-b1e4-ffcc8b022c5d" providerId="ADAL" clId="{4D28ABA3-30E0-40F9-941B-1BD1B7F58B71}" dt="2020-07-01T10:38:16.320" v="2346" actId="20577"/>
          <ac:spMkLst>
            <pc:docMk/>
            <pc:sldMk cId="0" sldId="263"/>
            <ac:spMk id="10" creationId="{00000000-0000-0000-0000-000000000000}"/>
          </ac:spMkLst>
        </pc:spChg>
        <pc:spChg chg="mod">
          <ac:chgData name="Hélène Vietti" userId="bd24e9c4-03d7-4300-b1e4-ffcc8b022c5d" providerId="ADAL" clId="{4D28ABA3-30E0-40F9-941B-1BD1B7F58B71}" dt="2020-07-01T10:39:39.026" v="2365" actId="20577"/>
          <ac:spMkLst>
            <pc:docMk/>
            <pc:sldMk cId="0" sldId="263"/>
            <ac:spMk id="11" creationId="{00000000-0000-0000-0000-000000000000}"/>
          </ac:spMkLst>
        </pc:spChg>
        <pc:grpChg chg="add del">
          <ac:chgData name="Hélène Vietti" userId="bd24e9c4-03d7-4300-b1e4-ffcc8b022c5d" providerId="ADAL" clId="{4D28ABA3-30E0-40F9-941B-1BD1B7F58B71}" dt="2020-07-01T10:36:27.849" v="2230" actId="478"/>
          <ac:grpSpMkLst>
            <pc:docMk/>
            <pc:sldMk cId="0" sldId="263"/>
            <ac:grpSpMk id="6" creationId="{00000000-0000-0000-0000-000000000000}"/>
          </ac:grpSpMkLst>
        </pc:grpChg>
      </pc:sldChg>
      <pc:sldChg chg="modSp mod">
        <pc:chgData name="Hélène Vietti" userId="bd24e9c4-03d7-4300-b1e4-ffcc8b022c5d" providerId="ADAL" clId="{4D28ABA3-30E0-40F9-941B-1BD1B7F58B71}" dt="2020-07-01T10:40:41.330" v="2454" actId="20577"/>
        <pc:sldMkLst>
          <pc:docMk/>
          <pc:sldMk cId="0" sldId="264"/>
        </pc:sldMkLst>
        <pc:spChg chg="mod">
          <ac:chgData name="Hélène Vietti" userId="bd24e9c4-03d7-4300-b1e4-ffcc8b022c5d" providerId="ADAL" clId="{4D28ABA3-30E0-40F9-941B-1BD1B7F58B71}" dt="2020-07-01T10:40:07.529" v="2405" actId="20577"/>
          <ac:spMkLst>
            <pc:docMk/>
            <pc:sldMk cId="0" sldId="264"/>
            <ac:spMk id="2" creationId="{00000000-0000-0000-0000-000000000000}"/>
          </ac:spMkLst>
        </pc:spChg>
        <pc:spChg chg="mod">
          <ac:chgData name="Hélène Vietti" userId="bd24e9c4-03d7-4300-b1e4-ffcc8b022c5d" providerId="ADAL" clId="{4D28ABA3-30E0-40F9-941B-1BD1B7F58B71}" dt="2020-07-01T10:40:41.330" v="2454" actId="20577"/>
          <ac:spMkLst>
            <pc:docMk/>
            <pc:sldMk cId="0" sldId="264"/>
            <ac:spMk id="5" creationId="{00000000-0000-0000-0000-000000000000}"/>
          </ac:spMkLst>
        </pc:spChg>
        <pc:spChg chg="mod">
          <ac:chgData name="Hélène Vietti" userId="bd24e9c4-03d7-4300-b1e4-ffcc8b022c5d" providerId="ADAL" clId="{4D28ABA3-30E0-40F9-941B-1BD1B7F58B71}" dt="2020-07-01T10:40:32.026" v="2436" actId="20577"/>
          <ac:spMkLst>
            <pc:docMk/>
            <pc:sldMk cId="0" sldId="264"/>
            <ac:spMk id="14" creationId="{00000000-0000-0000-0000-000000000000}"/>
          </ac:spMkLst>
        </pc:spChg>
      </pc:sldChg>
      <pc:sldChg chg="modSp mod">
        <pc:chgData name="Hélène Vietti" userId="bd24e9c4-03d7-4300-b1e4-ffcc8b022c5d" providerId="ADAL" clId="{4D28ABA3-30E0-40F9-941B-1BD1B7F58B71}" dt="2020-07-01T10:41:26.903" v="2540" actId="20577"/>
        <pc:sldMkLst>
          <pc:docMk/>
          <pc:sldMk cId="0" sldId="265"/>
        </pc:sldMkLst>
        <pc:spChg chg="mod">
          <ac:chgData name="Hélène Vietti" userId="bd24e9c4-03d7-4300-b1e4-ffcc8b022c5d" providerId="ADAL" clId="{4D28ABA3-30E0-40F9-941B-1BD1B7F58B71}" dt="2020-07-01T10:41:03.952" v="2490" actId="20577"/>
          <ac:spMkLst>
            <pc:docMk/>
            <pc:sldMk cId="0" sldId="265"/>
            <ac:spMk id="4" creationId="{00000000-0000-0000-0000-000000000000}"/>
          </ac:spMkLst>
        </pc:spChg>
        <pc:spChg chg="mod">
          <ac:chgData name="Hélène Vietti" userId="bd24e9c4-03d7-4300-b1e4-ffcc8b022c5d" providerId="ADAL" clId="{4D28ABA3-30E0-40F9-941B-1BD1B7F58B71}" dt="2020-07-01T10:41:26.903" v="2540" actId="20577"/>
          <ac:spMkLst>
            <pc:docMk/>
            <pc:sldMk cId="0" sldId="265"/>
            <ac:spMk id="8"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41696" y="1028700"/>
            <a:ext cx="7017604" cy="8229600"/>
          </a:xfrm>
          <a:prstGeom prst="rect">
            <a:avLst/>
          </a:prstGeom>
        </p:spPr>
      </p:pic>
      <p:grpSp>
        <p:nvGrpSpPr>
          <p:cNvPr id="3" name="Group 3"/>
          <p:cNvGrpSpPr/>
          <p:nvPr/>
        </p:nvGrpSpPr>
        <p:grpSpPr>
          <a:xfrm>
            <a:off x="3776516" y="8997730"/>
            <a:ext cx="803032" cy="142875"/>
            <a:chOff x="0" y="0"/>
            <a:chExt cx="1070710" cy="190500"/>
          </a:xfrm>
        </p:grpSpPr>
        <p:grpSp>
          <p:nvGrpSpPr>
            <p:cNvPr id="4" name="Group 4"/>
            <p:cNvGrpSpPr>
              <a:grpSpLocks noChangeAspect="1"/>
            </p:cNvGrpSpPr>
            <p:nvPr/>
          </p:nvGrpSpPr>
          <p:grpSpPr>
            <a:xfrm>
              <a:off x="0" y="0"/>
              <a:ext cx="190500" cy="190500"/>
              <a:chOff x="0" y="0"/>
              <a:chExt cx="1708150" cy="1708150"/>
            </a:xfrm>
          </p:grpSpPr>
          <p:sp>
            <p:nvSpPr>
              <p:cNvPr id="5" name="Freeform 5"/>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6" name="Group 6"/>
            <p:cNvGrpSpPr>
              <a:grpSpLocks noChangeAspect="1"/>
            </p:cNvGrpSpPr>
            <p:nvPr/>
          </p:nvGrpSpPr>
          <p:grpSpPr>
            <a:xfrm>
              <a:off x="293403" y="0"/>
              <a:ext cx="190500" cy="190500"/>
              <a:chOff x="0" y="0"/>
              <a:chExt cx="6350000" cy="6350000"/>
            </a:xfrm>
          </p:grpSpPr>
          <p:sp>
            <p:nvSpPr>
              <p:cNvPr id="7" name="Freeform 7"/>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8" name="Group 8"/>
            <p:cNvGrpSpPr>
              <a:grpSpLocks noChangeAspect="1"/>
            </p:cNvGrpSpPr>
            <p:nvPr/>
          </p:nvGrpSpPr>
          <p:grpSpPr>
            <a:xfrm>
              <a:off x="880210" y="0"/>
              <a:ext cx="190500" cy="190500"/>
              <a:chOff x="0" y="0"/>
              <a:chExt cx="6350000" cy="6350000"/>
            </a:xfrm>
          </p:grpSpPr>
          <p:sp>
            <p:nvSpPr>
              <p:cNvPr id="9" name="Freeform 9"/>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0" name="Group 10"/>
            <p:cNvGrpSpPr>
              <a:grpSpLocks noChangeAspect="1"/>
            </p:cNvGrpSpPr>
            <p:nvPr/>
          </p:nvGrpSpPr>
          <p:grpSpPr>
            <a:xfrm>
              <a:off x="586807" y="0"/>
              <a:ext cx="190500" cy="190500"/>
              <a:chOff x="0" y="0"/>
              <a:chExt cx="6350000" cy="6350000"/>
            </a:xfrm>
          </p:grpSpPr>
          <p:sp>
            <p:nvSpPr>
              <p:cNvPr id="11" name="Freeform 11"/>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12" name="AutoShape 12"/>
          <p:cNvSpPr/>
          <p:nvPr/>
        </p:nvSpPr>
        <p:spPr>
          <a:xfrm>
            <a:off x="2097448" y="9053622"/>
            <a:ext cx="1199072" cy="31091"/>
          </a:xfrm>
          <a:prstGeom prst="rect">
            <a:avLst/>
          </a:prstGeom>
          <a:solidFill>
            <a:srgbClr val="100F0D"/>
          </a:solidFill>
        </p:spPr>
      </p:sp>
      <p:grpSp>
        <p:nvGrpSpPr>
          <p:cNvPr id="13" name="Group 13"/>
          <p:cNvGrpSpPr/>
          <p:nvPr/>
        </p:nvGrpSpPr>
        <p:grpSpPr>
          <a:xfrm>
            <a:off x="1028700" y="1059791"/>
            <a:ext cx="7101696" cy="3489056"/>
            <a:chOff x="0" y="0"/>
            <a:chExt cx="9468928" cy="4652075"/>
          </a:xfrm>
        </p:grpSpPr>
        <p:sp>
          <p:nvSpPr>
            <p:cNvPr id="14" name="TextBox 14"/>
            <p:cNvSpPr txBox="1"/>
            <p:nvPr/>
          </p:nvSpPr>
          <p:spPr>
            <a:xfrm>
              <a:off x="0" y="114300"/>
              <a:ext cx="9468928" cy="2866186"/>
            </a:xfrm>
            <a:prstGeom prst="rect">
              <a:avLst/>
            </a:prstGeom>
          </p:spPr>
          <p:txBody>
            <a:bodyPr lIns="0" tIns="0" rIns="0" bIns="0" rtlCol="0" anchor="t">
              <a:spAutoFit/>
            </a:bodyPr>
            <a:lstStyle/>
            <a:p>
              <a:pPr>
                <a:lnSpc>
                  <a:spcPts val="8000"/>
                </a:lnSpc>
              </a:pPr>
              <a:r>
                <a:rPr lang="en-US" sz="8000">
                  <a:solidFill>
                    <a:srgbClr val="100F0D"/>
                  </a:solidFill>
                  <a:latin typeface="Arialle Bold"/>
                </a:rPr>
                <a:t>SMART IN PROGRESS</a:t>
              </a:r>
            </a:p>
          </p:txBody>
        </p:sp>
        <p:sp>
          <p:nvSpPr>
            <p:cNvPr id="15" name="TextBox 15"/>
            <p:cNvSpPr txBox="1"/>
            <p:nvPr/>
          </p:nvSpPr>
          <p:spPr>
            <a:xfrm>
              <a:off x="0" y="3724909"/>
              <a:ext cx="9468928" cy="927166"/>
            </a:xfrm>
            <a:prstGeom prst="rect">
              <a:avLst/>
            </a:prstGeom>
          </p:spPr>
          <p:txBody>
            <a:bodyPr lIns="0" tIns="0" rIns="0" bIns="0" rtlCol="0" anchor="t">
              <a:spAutoFit/>
            </a:bodyPr>
            <a:lstStyle/>
            <a:p>
              <a:pPr>
                <a:lnSpc>
                  <a:spcPts val="4800"/>
                </a:lnSpc>
              </a:pPr>
              <a:r>
                <a:rPr lang="en-US" sz="4000" dirty="0">
                  <a:solidFill>
                    <a:srgbClr val="100F0D"/>
                  </a:solidFill>
                  <a:latin typeface="Overpass Light"/>
                </a:rPr>
                <a:t>Smart Ibérica</a:t>
              </a:r>
            </a:p>
          </p:txBody>
        </p:sp>
      </p:grpSp>
      <p:sp>
        <p:nvSpPr>
          <p:cNvPr id="16" name="TextBox 16"/>
          <p:cNvSpPr txBox="1"/>
          <p:nvPr/>
        </p:nvSpPr>
        <p:spPr>
          <a:xfrm>
            <a:off x="1028700" y="8927660"/>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2826896" y="2591441"/>
            <a:ext cx="5009791" cy="6015629"/>
            <a:chOff x="0" y="0"/>
            <a:chExt cx="6679721" cy="8020839"/>
          </a:xfrm>
        </p:grpSpPr>
        <p:sp>
          <p:nvSpPr>
            <p:cNvPr id="3" name="TextBox 3"/>
            <p:cNvSpPr txBox="1"/>
            <p:nvPr/>
          </p:nvSpPr>
          <p:spPr>
            <a:xfrm>
              <a:off x="0" y="3730486"/>
              <a:ext cx="6679721" cy="3470538"/>
            </a:xfrm>
            <a:prstGeom prst="rect">
              <a:avLst/>
            </a:prstGeom>
          </p:spPr>
          <p:txBody>
            <a:bodyPr lIns="0" tIns="0" rIns="0" bIns="0" rtlCol="0" anchor="t">
              <a:spAutoFit/>
            </a:bodyPr>
            <a:lstStyle/>
            <a:p>
              <a:pPr algn="ctr">
                <a:lnSpc>
                  <a:spcPts val="9600"/>
                </a:lnSpc>
              </a:pPr>
              <a:r>
                <a:rPr lang="en-US" sz="8000">
                  <a:solidFill>
                    <a:srgbClr val="100F0D"/>
                  </a:solidFill>
                  <a:latin typeface="Overpass Light"/>
                </a:rPr>
                <a:t>130 (22,68%)</a:t>
              </a:r>
            </a:p>
          </p:txBody>
        </p:sp>
        <p:sp>
          <p:nvSpPr>
            <p:cNvPr id="4" name="TextBox 4"/>
            <p:cNvSpPr txBox="1"/>
            <p:nvPr/>
          </p:nvSpPr>
          <p:spPr>
            <a:xfrm>
              <a:off x="0" y="7517283"/>
              <a:ext cx="6679721" cy="503556"/>
            </a:xfrm>
            <a:prstGeom prst="rect">
              <a:avLst/>
            </a:prstGeom>
          </p:spPr>
          <p:txBody>
            <a:bodyPr lIns="0" tIns="0" rIns="0" bIns="0" rtlCol="0" anchor="t">
              <a:spAutoFit/>
            </a:bodyPr>
            <a:lstStyle/>
            <a:p>
              <a:pPr algn="ctr">
                <a:lnSpc>
                  <a:spcPts val="3219"/>
                </a:lnSpc>
              </a:pPr>
              <a:r>
                <a:rPr lang="en-US" sz="2300" dirty="0">
                  <a:solidFill>
                    <a:srgbClr val="100F0D"/>
                  </a:solidFill>
                  <a:latin typeface="Overpass Light"/>
                </a:rPr>
                <a:t>PARTICIPANTS</a:t>
              </a:r>
            </a:p>
          </p:txBody>
        </p:sp>
        <p:pic>
          <p:nvPicPr>
            <p:cNvPr id="5" name="Picture 5"/>
            <p:cNvPicPr>
              <a:picLocks noChangeAspect="1"/>
            </p:cNvPicPr>
            <p:nvPr/>
          </p:nvPicPr>
          <p:blipFill>
            <a:blip r:embed="rId2"/>
            <a:srcRect/>
            <a:stretch>
              <a:fillRect/>
            </a:stretch>
          </p:blipFill>
          <p:spPr>
            <a:xfrm>
              <a:off x="2452597" y="0"/>
              <a:ext cx="1774527" cy="3226413"/>
            </a:xfrm>
            <a:prstGeom prst="rect">
              <a:avLst/>
            </a:prstGeom>
          </p:spPr>
        </p:pic>
      </p:grpSp>
      <p:grpSp>
        <p:nvGrpSpPr>
          <p:cNvPr id="6" name="Group 6"/>
          <p:cNvGrpSpPr/>
          <p:nvPr/>
        </p:nvGrpSpPr>
        <p:grpSpPr>
          <a:xfrm>
            <a:off x="10451314" y="3276788"/>
            <a:ext cx="5009791" cy="4668586"/>
            <a:chOff x="0" y="0"/>
            <a:chExt cx="6679721" cy="6224782"/>
          </a:xfrm>
        </p:grpSpPr>
        <p:sp>
          <p:nvSpPr>
            <p:cNvPr id="7" name="TextBox 7"/>
            <p:cNvSpPr txBox="1"/>
            <p:nvPr/>
          </p:nvSpPr>
          <p:spPr>
            <a:xfrm>
              <a:off x="0" y="3106103"/>
              <a:ext cx="6679721" cy="2298865"/>
            </a:xfrm>
            <a:prstGeom prst="rect">
              <a:avLst/>
            </a:prstGeom>
          </p:spPr>
          <p:txBody>
            <a:bodyPr lIns="0" tIns="0" rIns="0" bIns="0" rtlCol="0" anchor="t">
              <a:spAutoFit/>
            </a:bodyPr>
            <a:lstStyle/>
            <a:p>
              <a:pPr algn="ctr">
                <a:lnSpc>
                  <a:spcPts val="12000"/>
                </a:lnSpc>
              </a:pPr>
              <a:r>
                <a:rPr lang="en-US" sz="10000">
                  <a:solidFill>
                    <a:srgbClr val="100F0D"/>
                  </a:solidFill>
                  <a:latin typeface="Overpass Light"/>
                </a:rPr>
                <a:t>720</a:t>
              </a:r>
            </a:p>
          </p:txBody>
        </p:sp>
        <p:sp>
          <p:nvSpPr>
            <p:cNvPr id="8" name="TextBox 8"/>
            <p:cNvSpPr txBox="1"/>
            <p:nvPr/>
          </p:nvSpPr>
          <p:spPr>
            <a:xfrm>
              <a:off x="0" y="5721226"/>
              <a:ext cx="6679721" cy="503556"/>
            </a:xfrm>
            <a:prstGeom prst="rect">
              <a:avLst/>
            </a:prstGeom>
          </p:spPr>
          <p:txBody>
            <a:bodyPr lIns="0" tIns="0" rIns="0" bIns="0" rtlCol="0" anchor="t">
              <a:spAutoFit/>
            </a:bodyPr>
            <a:lstStyle/>
            <a:p>
              <a:pPr algn="ctr">
                <a:lnSpc>
                  <a:spcPts val="3219"/>
                </a:lnSpc>
              </a:pPr>
              <a:r>
                <a:rPr lang="en-US" sz="2300" dirty="0">
                  <a:solidFill>
                    <a:srgbClr val="100F0D"/>
                  </a:solidFill>
                  <a:latin typeface="Overpass Light"/>
                </a:rPr>
                <a:t>Impact sur les </a:t>
              </a:r>
              <a:r>
                <a:rPr lang="en-US" sz="2300" dirty="0" err="1">
                  <a:solidFill>
                    <a:srgbClr val="100F0D"/>
                  </a:solidFill>
                  <a:latin typeface="Overpass Light"/>
                </a:rPr>
                <a:t>visionnages</a:t>
              </a:r>
              <a:r>
                <a:rPr lang="en-US" sz="2300" dirty="0">
                  <a:solidFill>
                    <a:srgbClr val="100F0D"/>
                  </a:solidFill>
                  <a:latin typeface="Overpass Light"/>
                </a:rPr>
                <a:t> </a:t>
              </a:r>
              <a:r>
                <a:rPr lang="en-US" sz="2300" dirty="0" err="1">
                  <a:solidFill>
                    <a:srgbClr val="100F0D"/>
                  </a:solidFill>
                  <a:latin typeface="Overpass Light"/>
                </a:rPr>
                <a:t>en</a:t>
              </a:r>
              <a:r>
                <a:rPr lang="en-US" sz="2300" dirty="0">
                  <a:solidFill>
                    <a:srgbClr val="100F0D"/>
                  </a:solidFill>
                  <a:latin typeface="Overpass Light"/>
                </a:rPr>
                <a:t> </a:t>
              </a:r>
              <a:r>
                <a:rPr lang="en-US" sz="2300" dirty="0" err="1">
                  <a:solidFill>
                    <a:srgbClr val="100F0D"/>
                  </a:solidFill>
                  <a:latin typeface="Overpass Light"/>
                </a:rPr>
                <a:t>diferé</a:t>
              </a:r>
              <a:endParaRPr lang="en-US" sz="2300" dirty="0">
                <a:solidFill>
                  <a:srgbClr val="100F0D"/>
                </a:solidFill>
                <a:latin typeface="Overpass Light"/>
              </a:endParaRPr>
            </a:p>
          </p:txBody>
        </p:sp>
        <p:pic>
          <p:nvPicPr>
            <p:cNvPr id="9" name="Picture 9"/>
            <p:cNvPicPr>
              <a:picLocks noChangeAspect="1"/>
            </p:cNvPicPr>
            <p:nvPr/>
          </p:nvPicPr>
          <p:blipFill>
            <a:blip r:embed="rId3"/>
            <a:srcRect/>
            <a:stretch>
              <a:fillRect/>
            </a:stretch>
          </p:blipFill>
          <p:spPr>
            <a:xfrm>
              <a:off x="1826797" y="0"/>
              <a:ext cx="3026127" cy="2072897"/>
            </a:xfrm>
            <a:prstGeom prst="rect">
              <a:avLst/>
            </a:prstGeom>
          </p:spPr>
        </p:pic>
      </p:grpSp>
      <p:grpSp>
        <p:nvGrpSpPr>
          <p:cNvPr id="10" name="Group 10"/>
          <p:cNvGrpSpPr/>
          <p:nvPr/>
        </p:nvGrpSpPr>
        <p:grpSpPr>
          <a:xfrm>
            <a:off x="10116392" y="1638819"/>
            <a:ext cx="803032" cy="142875"/>
            <a:chOff x="0" y="0"/>
            <a:chExt cx="1070710" cy="190500"/>
          </a:xfrm>
        </p:grpSpPr>
        <p:grpSp>
          <p:nvGrpSpPr>
            <p:cNvPr id="11" name="Group 11"/>
            <p:cNvGrpSpPr>
              <a:grpSpLocks noChangeAspect="1"/>
            </p:cNvGrpSpPr>
            <p:nvPr/>
          </p:nvGrpSpPr>
          <p:grpSpPr>
            <a:xfrm>
              <a:off x="586807" y="0"/>
              <a:ext cx="190500" cy="190500"/>
              <a:chOff x="0" y="0"/>
              <a:chExt cx="1708150" cy="1708150"/>
            </a:xfrm>
          </p:grpSpPr>
          <p:sp>
            <p:nvSpPr>
              <p:cNvPr id="12" name="Freeform 12"/>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3" name="Group 13"/>
            <p:cNvGrpSpPr>
              <a:grpSpLocks noChangeAspect="1"/>
            </p:cNvGrpSpPr>
            <p:nvPr/>
          </p:nvGrpSpPr>
          <p:grpSpPr>
            <a:xfrm>
              <a:off x="293403" y="0"/>
              <a:ext cx="190500" cy="190500"/>
              <a:chOff x="0" y="0"/>
              <a:chExt cx="6350000" cy="6350000"/>
            </a:xfrm>
          </p:grpSpPr>
          <p:sp>
            <p:nvSpPr>
              <p:cNvPr id="14" name="Freeform 14"/>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5" name="Group 15"/>
            <p:cNvGrpSpPr>
              <a:grpSpLocks noChangeAspect="1"/>
            </p:cNvGrpSpPr>
            <p:nvPr/>
          </p:nvGrpSpPr>
          <p:grpSpPr>
            <a:xfrm>
              <a:off x="880210" y="0"/>
              <a:ext cx="190500" cy="190500"/>
              <a:chOff x="0" y="0"/>
              <a:chExt cx="6350000" cy="6350000"/>
            </a:xfrm>
          </p:grpSpPr>
          <p:sp>
            <p:nvSpPr>
              <p:cNvPr id="16" name="Freeform 1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7" name="Group 17"/>
            <p:cNvGrpSpPr>
              <a:grpSpLocks noChangeAspect="1"/>
            </p:cNvGrpSpPr>
            <p:nvPr/>
          </p:nvGrpSpPr>
          <p:grpSpPr>
            <a:xfrm>
              <a:off x="0" y="0"/>
              <a:ext cx="190500" cy="190500"/>
              <a:chOff x="0" y="0"/>
              <a:chExt cx="6350000" cy="6350000"/>
            </a:xfrm>
          </p:grpSpPr>
          <p:sp>
            <p:nvSpPr>
              <p:cNvPr id="18" name="Freeform 1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19" name="AutoShape 19"/>
          <p:cNvSpPr/>
          <p:nvPr/>
        </p:nvSpPr>
        <p:spPr>
          <a:xfrm>
            <a:off x="8437324" y="1694711"/>
            <a:ext cx="1199072" cy="31091"/>
          </a:xfrm>
          <a:prstGeom prst="rect">
            <a:avLst/>
          </a:prstGeom>
          <a:solidFill>
            <a:srgbClr val="100F0D"/>
          </a:solidFill>
        </p:spPr>
      </p:sp>
      <p:sp>
        <p:nvSpPr>
          <p:cNvPr id="20" name="TextBox 20"/>
          <p:cNvSpPr txBox="1"/>
          <p:nvPr/>
        </p:nvSpPr>
        <p:spPr>
          <a:xfrm>
            <a:off x="7368576" y="1567369"/>
            <a:ext cx="588753" cy="333401"/>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3776516" y="1289270"/>
            <a:ext cx="803032" cy="142875"/>
            <a:chOff x="0" y="0"/>
            <a:chExt cx="1070710" cy="190500"/>
          </a:xfrm>
        </p:grpSpPr>
        <p:grpSp>
          <p:nvGrpSpPr>
            <p:cNvPr id="3" name="Group 3"/>
            <p:cNvGrpSpPr>
              <a:grpSpLocks noChangeAspect="1"/>
            </p:cNvGrpSpPr>
            <p:nvPr/>
          </p:nvGrpSpPr>
          <p:grpSpPr>
            <a:xfrm>
              <a:off x="293403" y="0"/>
              <a:ext cx="190500" cy="190500"/>
              <a:chOff x="0" y="0"/>
              <a:chExt cx="1708150" cy="1708150"/>
            </a:xfrm>
          </p:grpSpPr>
          <p:sp>
            <p:nvSpPr>
              <p:cNvPr id="4" name="Freeform 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5" name="Group 5"/>
            <p:cNvGrpSpPr>
              <a:grpSpLocks noChangeAspect="1"/>
            </p:cNvGrpSpPr>
            <p:nvPr/>
          </p:nvGrpSpPr>
          <p:grpSpPr>
            <a:xfrm>
              <a:off x="0" y="0"/>
              <a:ext cx="190500" cy="19050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7" name="Group 7"/>
            <p:cNvGrpSpPr>
              <a:grpSpLocks noChangeAspect="1"/>
            </p:cNvGrpSpPr>
            <p:nvPr/>
          </p:nvGrpSpPr>
          <p:grpSpPr>
            <a:xfrm>
              <a:off x="880210" y="0"/>
              <a:ext cx="190500" cy="19050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9" name="Group 9"/>
            <p:cNvGrpSpPr>
              <a:grpSpLocks noChangeAspect="1"/>
            </p:cNvGrpSpPr>
            <p:nvPr/>
          </p:nvGrpSpPr>
          <p:grpSpPr>
            <a:xfrm>
              <a:off x="586807" y="0"/>
              <a:ext cx="190500" cy="19050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grpSp>
        <p:nvGrpSpPr>
          <p:cNvPr id="11" name="Group 11"/>
          <p:cNvGrpSpPr/>
          <p:nvPr/>
        </p:nvGrpSpPr>
        <p:grpSpPr>
          <a:xfrm>
            <a:off x="9144000" y="4384332"/>
            <a:ext cx="8115300" cy="2247155"/>
            <a:chOff x="0" y="0"/>
            <a:chExt cx="10820400" cy="2996206"/>
          </a:xfrm>
        </p:grpSpPr>
        <p:sp>
          <p:nvSpPr>
            <p:cNvPr id="12" name="TextBox 12"/>
            <p:cNvSpPr txBox="1"/>
            <p:nvPr/>
          </p:nvSpPr>
          <p:spPr>
            <a:xfrm>
              <a:off x="0" y="180975"/>
              <a:ext cx="10820400" cy="1851162"/>
            </a:xfrm>
            <a:prstGeom prst="rect">
              <a:avLst/>
            </a:prstGeom>
          </p:spPr>
          <p:txBody>
            <a:bodyPr lIns="0" tIns="0" rIns="0" bIns="0" rtlCol="0" anchor="t">
              <a:spAutoFit/>
            </a:bodyPr>
            <a:lstStyle/>
            <a:p>
              <a:pPr>
                <a:lnSpc>
                  <a:spcPts val="10000"/>
                </a:lnSpc>
              </a:pPr>
              <a:r>
                <a:rPr lang="en-US" sz="10000">
                  <a:solidFill>
                    <a:srgbClr val="100F0D"/>
                  </a:solidFill>
                  <a:latin typeface="Halant Medium Bold"/>
                </a:rPr>
                <a:t>...</a:t>
              </a:r>
            </a:p>
          </p:txBody>
        </p:sp>
        <p:sp>
          <p:nvSpPr>
            <p:cNvPr id="13" name="TextBox 13"/>
            <p:cNvSpPr txBox="1"/>
            <p:nvPr/>
          </p:nvSpPr>
          <p:spPr>
            <a:xfrm>
              <a:off x="0" y="2189699"/>
              <a:ext cx="10820400" cy="806508"/>
            </a:xfrm>
            <a:prstGeom prst="rect">
              <a:avLst/>
            </a:prstGeom>
          </p:spPr>
          <p:txBody>
            <a:bodyPr lIns="0" tIns="0" rIns="0" bIns="0" rtlCol="0" anchor="t">
              <a:spAutoFit/>
            </a:bodyPr>
            <a:lstStyle/>
            <a:p>
              <a:pPr>
                <a:lnSpc>
                  <a:spcPts val="4200"/>
                </a:lnSpc>
              </a:pPr>
              <a:endParaRPr/>
            </a:p>
          </p:txBody>
        </p:sp>
      </p:grpSp>
      <p:pic>
        <p:nvPicPr>
          <p:cNvPr id="14" name="Picture 14"/>
          <p:cNvPicPr>
            <a:picLocks noChangeAspect="1"/>
          </p:cNvPicPr>
          <p:nvPr/>
        </p:nvPicPr>
        <p:blipFill>
          <a:blip r:embed="rId2"/>
          <a:srcRect/>
          <a:stretch>
            <a:fillRect/>
          </a:stretch>
        </p:blipFill>
        <p:spPr>
          <a:xfrm>
            <a:off x="1028700" y="3533513"/>
            <a:ext cx="6807210" cy="5581912"/>
          </a:xfrm>
          <a:prstGeom prst="rect">
            <a:avLst/>
          </a:prstGeom>
        </p:spPr>
      </p:pic>
      <p:sp>
        <p:nvSpPr>
          <p:cNvPr id="15" name="AutoShape 15"/>
          <p:cNvSpPr/>
          <p:nvPr/>
        </p:nvSpPr>
        <p:spPr>
          <a:xfrm>
            <a:off x="2097448" y="1345162"/>
            <a:ext cx="1199072" cy="31091"/>
          </a:xfrm>
          <a:prstGeom prst="rect">
            <a:avLst/>
          </a:prstGeom>
          <a:solidFill>
            <a:srgbClr val="100F0D"/>
          </a:solidFill>
        </p:spPr>
      </p:sp>
      <p:sp>
        <p:nvSpPr>
          <p:cNvPr id="16" name="TextBox 16"/>
          <p:cNvSpPr txBox="1"/>
          <p:nvPr/>
        </p:nvSpPr>
        <p:spPr>
          <a:xfrm>
            <a:off x="1028700" y="1219200"/>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3776516" y="1289270"/>
            <a:ext cx="803032" cy="142875"/>
            <a:chOff x="0" y="0"/>
            <a:chExt cx="1070710" cy="190500"/>
          </a:xfrm>
        </p:grpSpPr>
        <p:grpSp>
          <p:nvGrpSpPr>
            <p:cNvPr id="3" name="Group 3"/>
            <p:cNvGrpSpPr>
              <a:grpSpLocks noChangeAspect="1"/>
            </p:cNvGrpSpPr>
            <p:nvPr/>
          </p:nvGrpSpPr>
          <p:grpSpPr>
            <a:xfrm>
              <a:off x="293403" y="0"/>
              <a:ext cx="190500" cy="190500"/>
              <a:chOff x="0" y="0"/>
              <a:chExt cx="1708150" cy="1708150"/>
            </a:xfrm>
          </p:grpSpPr>
          <p:sp>
            <p:nvSpPr>
              <p:cNvPr id="4" name="Freeform 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5" name="Group 5"/>
            <p:cNvGrpSpPr>
              <a:grpSpLocks noChangeAspect="1"/>
            </p:cNvGrpSpPr>
            <p:nvPr/>
          </p:nvGrpSpPr>
          <p:grpSpPr>
            <a:xfrm>
              <a:off x="0" y="0"/>
              <a:ext cx="190500" cy="19050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7" name="Group 7"/>
            <p:cNvGrpSpPr>
              <a:grpSpLocks noChangeAspect="1"/>
            </p:cNvGrpSpPr>
            <p:nvPr/>
          </p:nvGrpSpPr>
          <p:grpSpPr>
            <a:xfrm>
              <a:off x="880210" y="0"/>
              <a:ext cx="190500" cy="19050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9" name="Group 9"/>
            <p:cNvGrpSpPr>
              <a:grpSpLocks noChangeAspect="1"/>
            </p:cNvGrpSpPr>
            <p:nvPr/>
          </p:nvGrpSpPr>
          <p:grpSpPr>
            <a:xfrm>
              <a:off x="586807" y="0"/>
              <a:ext cx="190500" cy="19050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grpSp>
        <p:nvGrpSpPr>
          <p:cNvPr id="11" name="Group 11"/>
          <p:cNvGrpSpPr/>
          <p:nvPr/>
        </p:nvGrpSpPr>
        <p:grpSpPr>
          <a:xfrm>
            <a:off x="9144000" y="1307306"/>
            <a:ext cx="8115300" cy="2045153"/>
            <a:chOff x="0" y="180975"/>
            <a:chExt cx="10820400" cy="2726870"/>
          </a:xfrm>
        </p:grpSpPr>
        <p:sp>
          <p:nvSpPr>
            <p:cNvPr id="12" name="TextBox 12"/>
            <p:cNvSpPr txBox="1"/>
            <p:nvPr/>
          </p:nvSpPr>
          <p:spPr>
            <a:xfrm>
              <a:off x="0" y="180975"/>
              <a:ext cx="10820400" cy="1851162"/>
            </a:xfrm>
            <a:prstGeom prst="rect">
              <a:avLst/>
            </a:prstGeom>
          </p:spPr>
          <p:txBody>
            <a:bodyPr lIns="0" tIns="0" rIns="0" bIns="0" rtlCol="0" anchor="t">
              <a:spAutoFit/>
            </a:bodyPr>
            <a:lstStyle/>
            <a:p>
              <a:pPr>
                <a:lnSpc>
                  <a:spcPts val="10000"/>
                </a:lnSpc>
              </a:pPr>
              <a:r>
                <a:rPr lang="en-US" sz="10000" dirty="0" err="1">
                  <a:solidFill>
                    <a:srgbClr val="100F0D"/>
                  </a:solidFill>
                  <a:latin typeface="Halant Medium Bold"/>
                </a:rPr>
                <a:t>Pourquoi</a:t>
              </a:r>
              <a:r>
                <a:rPr lang="en-US" sz="10000" dirty="0">
                  <a:solidFill>
                    <a:srgbClr val="100F0D"/>
                  </a:solidFill>
                  <a:latin typeface="Halant Medium Bold"/>
                </a:rPr>
                <a:t> SIP?</a:t>
              </a:r>
            </a:p>
          </p:txBody>
        </p:sp>
        <p:sp>
          <p:nvSpPr>
            <p:cNvPr id="13" name="TextBox 13"/>
            <p:cNvSpPr txBox="1"/>
            <p:nvPr/>
          </p:nvSpPr>
          <p:spPr>
            <a:xfrm>
              <a:off x="0" y="2189700"/>
              <a:ext cx="10820400" cy="718145"/>
            </a:xfrm>
            <a:prstGeom prst="rect">
              <a:avLst/>
            </a:prstGeom>
          </p:spPr>
          <p:txBody>
            <a:bodyPr lIns="0" tIns="0" rIns="0" bIns="0" rtlCol="0" anchor="t">
              <a:spAutoFit/>
            </a:bodyPr>
            <a:lstStyle/>
            <a:p>
              <a:pPr>
                <a:lnSpc>
                  <a:spcPts val="4200"/>
                </a:lnSpc>
              </a:pPr>
              <a:r>
                <a:rPr lang="en-US" sz="3500" dirty="0">
                  <a:solidFill>
                    <a:srgbClr val="100F0D"/>
                  </a:solidFill>
                  <a:latin typeface="Overpass Light"/>
                </a:rPr>
                <a:t>Participation</a:t>
              </a:r>
            </a:p>
          </p:txBody>
        </p:sp>
      </p:grpSp>
      <p:grpSp>
        <p:nvGrpSpPr>
          <p:cNvPr id="14" name="Group 14"/>
          <p:cNvGrpSpPr/>
          <p:nvPr/>
        </p:nvGrpSpPr>
        <p:grpSpPr>
          <a:xfrm>
            <a:off x="8686800" y="6517990"/>
            <a:ext cx="8572500" cy="2546024"/>
            <a:chOff x="-609600" y="19050"/>
            <a:chExt cx="11430000" cy="3394699"/>
          </a:xfrm>
        </p:grpSpPr>
        <p:sp>
          <p:nvSpPr>
            <p:cNvPr id="15" name="TextBox 15"/>
            <p:cNvSpPr txBox="1"/>
            <p:nvPr/>
          </p:nvSpPr>
          <p:spPr>
            <a:xfrm>
              <a:off x="0" y="19050"/>
              <a:ext cx="10820400" cy="577081"/>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Réunion </a:t>
              </a:r>
              <a:r>
                <a:rPr lang="en-US" sz="3000" dirty="0" err="1">
                  <a:solidFill>
                    <a:srgbClr val="100F0D"/>
                  </a:solidFill>
                  <a:latin typeface="Halant Medium Bold"/>
                </a:rPr>
                <a:t>préparatoires</a:t>
              </a:r>
              <a:r>
                <a:rPr lang="en-US" sz="3000" dirty="0">
                  <a:solidFill>
                    <a:srgbClr val="100F0D"/>
                  </a:solidFill>
                  <a:latin typeface="Halant Medium Bold"/>
                </a:rPr>
                <a:t> Assemblée Générale</a:t>
              </a:r>
            </a:p>
          </p:txBody>
        </p:sp>
        <p:sp>
          <p:nvSpPr>
            <p:cNvPr id="16" name="TextBox 16"/>
            <p:cNvSpPr txBox="1"/>
            <p:nvPr/>
          </p:nvSpPr>
          <p:spPr>
            <a:xfrm>
              <a:off x="-609600" y="757682"/>
              <a:ext cx="11430000" cy="503556"/>
            </a:xfrm>
            <a:prstGeom prst="rect">
              <a:avLst/>
            </a:prstGeom>
          </p:spPr>
          <p:txBody>
            <a:bodyPr wrap="square" lIns="0" tIns="0" rIns="0" bIns="0" rtlCol="0" anchor="t">
              <a:spAutoFit/>
            </a:bodyPr>
            <a:lstStyle/>
            <a:p>
              <a:pPr>
                <a:lnSpc>
                  <a:spcPts val="3219"/>
                </a:lnSpc>
              </a:pPr>
              <a:r>
                <a:rPr lang="en-US" sz="2300" dirty="0">
                  <a:solidFill>
                    <a:srgbClr val="100F0D"/>
                  </a:solidFill>
                  <a:latin typeface="Overpass Light"/>
                </a:rPr>
                <a:t>Principe de Transparence et </a:t>
              </a:r>
              <a:r>
                <a:rPr lang="en-US" sz="2300" dirty="0" err="1">
                  <a:solidFill>
                    <a:srgbClr val="100F0D"/>
                  </a:solidFill>
                  <a:latin typeface="Overpass Light"/>
                </a:rPr>
                <a:t>générer</a:t>
              </a:r>
              <a:r>
                <a:rPr lang="en-US" sz="2300" dirty="0">
                  <a:solidFill>
                    <a:srgbClr val="100F0D"/>
                  </a:solidFill>
                  <a:latin typeface="Overpass Light"/>
                </a:rPr>
                <a:t> l ’adhesion au </a:t>
              </a:r>
              <a:r>
                <a:rPr lang="en-US" sz="2300" dirty="0" err="1">
                  <a:solidFill>
                    <a:srgbClr val="100F0D"/>
                  </a:solidFill>
                  <a:latin typeface="Overpass Light"/>
                </a:rPr>
                <a:t>Projet</a:t>
              </a:r>
              <a:r>
                <a:rPr lang="en-US" sz="2300" dirty="0">
                  <a:solidFill>
                    <a:srgbClr val="100F0D"/>
                  </a:solidFill>
                  <a:latin typeface="Overpass Light"/>
                </a:rPr>
                <a:t> Smart</a:t>
              </a:r>
            </a:p>
          </p:txBody>
        </p:sp>
        <p:sp>
          <p:nvSpPr>
            <p:cNvPr id="17" name="TextBox 17"/>
            <p:cNvSpPr txBox="1"/>
            <p:nvPr/>
          </p:nvSpPr>
          <p:spPr>
            <a:xfrm>
              <a:off x="0" y="2171560"/>
              <a:ext cx="10820400" cy="590595"/>
            </a:xfrm>
            <a:prstGeom prst="rect">
              <a:avLst/>
            </a:prstGeom>
          </p:spPr>
          <p:txBody>
            <a:bodyPr lIns="0" tIns="0" rIns="0" bIns="0" rtlCol="0" anchor="t">
              <a:spAutoFit/>
            </a:bodyPr>
            <a:lstStyle/>
            <a:p>
              <a:pPr>
                <a:lnSpc>
                  <a:spcPts val="3300"/>
                </a:lnSpc>
              </a:pPr>
              <a:r>
                <a:rPr lang="en-US" sz="3000" dirty="0" err="1">
                  <a:solidFill>
                    <a:srgbClr val="100F0D"/>
                  </a:solidFill>
                  <a:latin typeface="Halant Medium Bold"/>
                </a:rPr>
                <a:t>Construire</a:t>
              </a:r>
              <a:r>
                <a:rPr lang="en-US" sz="3000" dirty="0">
                  <a:solidFill>
                    <a:srgbClr val="100F0D"/>
                  </a:solidFill>
                  <a:latin typeface="Halant Medium Bold"/>
                </a:rPr>
                <a:t> le </a:t>
              </a:r>
              <a:r>
                <a:rPr lang="en-US" sz="3000" dirty="0" err="1">
                  <a:solidFill>
                    <a:srgbClr val="100F0D"/>
                  </a:solidFill>
                  <a:latin typeface="Halant Medium Bold"/>
                </a:rPr>
                <a:t>modèle</a:t>
              </a:r>
              <a:r>
                <a:rPr lang="en-US" sz="3000" dirty="0">
                  <a:solidFill>
                    <a:srgbClr val="100F0D"/>
                  </a:solidFill>
                  <a:latin typeface="Halant Medium Bold"/>
                </a:rPr>
                <a:t> Smart</a:t>
              </a:r>
            </a:p>
          </p:txBody>
        </p:sp>
        <p:sp>
          <p:nvSpPr>
            <p:cNvPr id="18" name="TextBox 18"/>
            <p:cNvSpPr txBox="1"/>
            <p:nvPr/>
          </p:nvSpPr>
          <p:spPr>
            <a:xfrm>
              <a:off x="0" y="2910193"/>
              <a:ext cx="10820400" cy="503556"/>
            </a:xfrm>
            <a:prstGeom prst="rect">
              <a:avLst/>
            </a:prstGeom>
          </p:spPr>
          <p:txBody>
            <a:bodyPr lIns="0" tIns="0" rIns="0" bIns="0" rtlCol="0" anchor="t">
              <a:spAutoFit/>
            </a:bodyPr>
            <a:lstStyle/>
            <a:p>
              <a:pPr>
                <a:lnSpc>
                  <a:spcPts val="3219"/>
                </a:lnSpc>
              </a:pPr>
              <a:r>
                <a:rPr lang="en-US" sz="2300" dirty="0" err="1">
                  <a:solidFill>
                    <a:srgbClr val="100F0D"/>
                  </a:solidFill>
                  <a:latin typeface="Overpass Light"/>
                </a:rPr>
                <a:t>Démocratie</a:t>
              </a:r>
              <a:r>
                <a:rPr lang="en-US" sz="2300" dirty="0">
                  <a:solidFill>
                    <a:srgbClr val="100F0D"/>
                  </a:solidFill>
                  <a:latin typeface="Overpass Light"/>
                </a:rPr>
                <a:t> </a:t>
              </a:r>
              <a:r>
                <a:rPr lang="en-US" sz="2300" dirty="0" err="1">
                  <a:solidFill>
                    <a:srgbClr val="100F0D"/>
                  </a:solidFill>
                  <a:latin typeface="Overpass Light"/>
                </a:rPr>
                <a:t>économique</a:t>
              </a:r>
              <a:r>
                <a:rPr lang="en-US" sz="2300" dirty="0">
                  <a:solidFill>
                    <a:srgbClr val="100F0D"/>
                  </a:solidFill>
                  <a:latin typeface="Overpass Light"/>
                </a:rPr>
                <a:t> et </a:t>
              </a:r>
              <a:r>
                <a:rPr lang="en-US" sz="2300" dirty="0" err="1">
                  <a:solidFill>
                    <a:srgbClr val="100F0D"/>
                  </a:solidFill>
                  <a:latin typeface="Overpass Light"/>
                </a:rPr>
                <a:t>gouvernance</a:t>
              </a:r>
              <a:endParaRPr lang="en-US" sz="2300" dirty="0">
                <a:solidFill>
                  <a:srgbClr val="100F0D"/>
                </a:solidFill>
                <a:latin typeface="Overpass Light"/>
              </a:endParaRPr>
            </a:p>
          </p:txBody>
        </p:sp>
      </p:grpSp>
      <p:pic>
        <p:nvPicPr>
          <p:cNvPr id="19" name="Picture 19"/>
          <p:cNvPicPr>
            <a:picLocks noChangeAspect="1"/>
          </p:cNvPicPr>
          <p:nvPr/>
        </p:nvPicPr>
        <p:blipFill>
          <a:blip r:embed="rId2"/>
          <a:srcRect/>
          <a:stretch>
            <a:fillRect/>
          </a:stretch>
        </p:blipFill>
        <p:spPr>
          <a:xfrm>
            <a:off x="1028700" y="3533513"/>
            <a:ext cx="6807210" cy="5581912"/>
          </a:xfrm>
          <a:prstGeom prst="rect">
            <a:avLst/>
          </a:prstGeom>
        </p:spPr>
      </p:pic>
      <p:sp>
        <p:nvSpPr>
          <p:cNvPr id="20" name="AutoShape 20"/>
          <p:cNvSpPr/>
          <p:nvPr/>
        </p:nvSpPr>
        <p:spPr>
          <a:xfrm>
            <a:off x="2097448" y="1345162"/>
            <a:ext cx="1199072" cy="31091"/>
          </a:xfrm>
          <a:prstGeom prst="rect">
            <a:avLst/>
          </a:prstGeom>
          <a:solidFill>
            <a:srgbClr val="100F0D"/>
          </a:solidFill>
        </p:spPr>
      </p:sp>
      <p:sp>
        <p:nvSpPr>
          <p:cNvPr id="21" name="TextBox 21"/>
          <p:cNvSpPr txBox="1"/>
          <p:nvPr/>
        </p:nvSpPr>
        <p:spPr>
          <a:xfrm>
            <a:off x="1028700" y="1219200"/>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10116392" y="1707112"/>
            <a:ext cx="803032" cy="142875"/>
            <a:chOff x="0" y="0"/>
            <a:chExt cx="1070710" cy="190500"/>
          </a:xfrm>
        </p:grpSpPr>
        <p:grpSp>
          <p:nvGrpSpPr>
            <p:cNvPr id="3" name="Group 3"/>
            <p:cNvGrpSpPr>
              <a:grpSpLocks noChangeAspect="1"/>
            </p:cNvGrpSpPr>
            <p:nvPr/>
          </p:nvGrpSpPr>
          <p:grpSpPr>
            <a:xfrm>
              <a:off x="586807" y="0"/>
              <a:ext cx="190500" cy="190500"/>
              <a:chOff x="0" y="0"/>
              <a:chExt cx="1708150" cy="1708150"/>
            </a:xfrm>
          </p:grpSpPr>
          <p:sp>
            <p:nvSpPr>
              <p:cNvPr id="4" name="Freeform 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5" name="Group 5"/>
            <p:cNvGrpSpPr>
              <a:grpSpLocks noChangeAspect="1"/>
            </p:cNvGrpSpPr>
            <p:nvPr/>
          </p:nvGrpSpPr>
          <p:grpSpPr>
            <a:xfrm>
              <a:off x="293403" y="0"/>
              <a:ext cx="190500" cy="19050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7" name="Group 7"/>
            <p:cNvGrpSpPr>
              <a:grpSpLocks noChangeAspect="1"/>
            </p:cNvGrpSpPr>
            <p:nvPr/>
          </p:nvGrpSpPr>
          <p:grpSpPr>
            <a:xfrm>
              <a:off x="880210" y="0"/>
              <a:ext cx="190500" cy="19050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9" name="Group 9"/>
            <p:cNvGrpSpPr>
              <a:grpSpLocks noChangeAspect="1"/>
            </p:cNvGrpSpPr>
            <p:nvPr/>
          </p:nvGrpSpPr>
          <p:grpSpPr>
            <a:xfrm>
              <a:off x="0" y="0"/>
              <a:ext cx="190500" cy="19050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11" name="AutoShape 11"/>
          <p:cNvSpPr/>
          <p:nvPr/>
        </p:nvSpPr>
        <p:spPr>
          <a:xfrm>
            <a:off x="8437324" y="1763004"/>
            <a:ext cx="1199072" cy="31091"/>
          </a:xfrm>
          <a:prstGeom prst="rect">
            <a:avLst/>
          </a:prstGeom>
          <a:solidFill>
            <a:srgbClr val="100F0D"/>
          </a:solidFill>
        </p:spPr>
      </p:sp>
      <p:grpSp>
        <p:nvGrpSpPr>
          <p:cNvPr id="12" name="Group 12"/>
          <p:cNvGrpSpPr/>
          <p:nvPr/>
        </p:nvGrpSpPr>
        <p:grpSpPr>
          <a:xfrm>
            <a:off x="914400" y="4548139"/>
            <a:ext cx="16459200" cy="3850118"/>
            <a:chOff x="-1247029" y="180975"/>
            <a:chExt cx="21945600" cy="5133490"/>
          </a:xfrm>
        </p:grpSpPr>
        <p:sp>
          <p:nvSpPr>
            <p:cNvPr id="13" name="TextBox 13"/>
            <p:cNvSpPr txBox="1"/>
            <p:nvPr/>
          </p:nvSpPr>
          <p:spPr>
            <a:xfrm>
              <a:off x="-1247029" y="180975"/>
              <a:ext cx="21945600" cy="1709869"/>
            </a:xfrm>
            <a:prstGeom prst="rect">
              <a:avLst/>
            </a:prstGeom>
          </p:spPr>
          <p:txBody>
            <a:bodyPr wrap="square" lIns="0" tIns="0" rIns="0" bIns="0" rtlCol="0" anchor="t">
              <a:spAutoFit/>
            </a:bodyPr>
            <a:lstStyle/>
            <a:p>
              <a:pPr algn="ctr">
                <a:lnSpc>
                  <a:spcPts val="10000"/>
                </a:lnSpc>
              </a:pPr>
              <a:r>
                <a:rPr lang="en-US" sz="8000" dirty="0">
                  <a:solidFill>
                    <a:srgbClr val="100F0D"/>
                  </a:solidFill>
                  <a:latin typeface="Halant Medium Bold"/>
                </a:rPr>
                <a:t>Comment </a:t>
              </a:r>
              <a:r>
                <a:rPr lang="en-US" sz="8000" dirty="0" err="1">
                  <a:solidFill>
                    <a:srgbClr val="100F0D"/>
                  </a:solidFill>
                  <a:latin typeface="Halant Medium Bold"/>
                </a:rPr>
                <a:t>travaillons</a:t>
              </a:r>
              <a:r>
                <a:rPr lang="en-US" sz="8000" dirty="0">
                  <a:solidFill>
                    <a:srgbClr val="100F0D"/>
                  </a:solidFill>
                  <a:latin typeface="Halant Medium Bold"/>
                </a:rPr>
                <a:t>-nous le SIP?</a:t>
              </a:r>
            </a:p>
          </p:txBody>
        </p:sp>
        <p:sp>
          <p:nvSpPr>
            <p:cNvPr id="14" name="TextBox 14"/>
            <p:cNvSpPr txBox="1"/>
            <p:nvPr/>
          </p:nvSpPr>
          <p:spPr>
            <a:xfrm>
              <a:off x="0" y="2622276"/>
              <a:ext cx="19165835" cy="2692189"/>
            </a:xfrm>
            <a:prstGeom prst="rect">
              <a:avLst/>
            </a:prstGeom>
          </p:spPr>
          <p:txBody>
            <a:bodyPr lIns="0" tIns="0" rIns="0" bIns="0" rtlCol="0" anchor="t">
              <a:spAutoFit/>
            </a:bodyPr>
            <a:lstStyle/>
            <a:p>
              <a:pPr algn="ctr">
                <a:lnSpc>
                  <a:spcPts val="3219"/>
                </a:lnSpc>
              </a:pPr>
              <a:r>
                <a:rPr lang="fr-FR" sz="2300" dirty="0">
                  <a:solidFill>
                    <a:srgbClr val="100F0D"/>
                  </a:solidFill>
                  <a:latin typeface="Overpass Light"/>
                </a:rPr>
                <a:t>L'Assemblée générale étant retardée, cela nous a permis de réfléchir à des moyens d'améliorer la participation, de travailler pour et avec les membres, ainsi que de construire ensemble le modèle Smart. Quel est l'intérêt de Smart sans ses membres? Nous devons regagner leur confiance et leur transmettre l'importance de participer.</a:t>
              </a:r>
            </a:p>
            <a:p>
              <a:pPr algn="ctr">
                <a:lnSpc>
                  <a:spcPts val="3219"/>
                </a:lnSpc>
              </a:pPr>
              <a:r>
                <a:rPr lang="fr-FR" sz="2300" dirty="0">
                  <a:solidFill>
                    <a:srgbClr val="100F0D"/>
                  </a:solidFill>
                  <a:latin typeface="Overpass Light"/>
                </a:rPr>
                <a:t>Depuis Smart </a:t>
              </a:r>
              <a:r>
                <a:rPr lang="fr-FR" sz="2300" dirty="0" err="1">
                  <a:solidFill>
                    <a:srgbClr val="100F0D"/>
                  </a:solidFill>
                  <a:latin typeface="Overpass Light"/>
                </a:rPr>
                <a:t>Ib</a:t>
              </a:r>
              <a:r>
                <a:rPr lang="fr-FR" sz="2300" dirty="0">
                  <a:solidFill>
                    <a:srgbClr val="100F0D"/>
                  </a:solidFill>
                  <a:latin typeface="Overpass Light"/>
                </a:rPr>
                <a:t>, nous avons mené à terme différents processus participatifs bien que non appelés SIP en raison de leur caractère informel</a:t>
              </a:r>
              <a:r>
                <a:rPr lang="en-US" sz="2300" dirty="0">
                  <a:solidFill>
                    <a:srgbClr val="100F0D"/>
                  </a:solidFill>
                  <a:latin typeface="Overpass Light"/>
                </a:rPr>
                <a:t>. </a:t>
              </a:r>
            </a:p>
          </p:txBody>
        </p:sp>
      </p:grpSp>
      <p:sp>
        <p:nvSpPr>
          <p:cNvPr id="15" name="TextBox 15"/>
          <p:cNvSpPr txBox="1"/>
          <p:nvPr/>
        </p:nvSpPr>
        <p:spPr>
          <a:xfrm>
            <a:off x="7368576" y="1637042"/>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6456268" y="1146395"/>
            <a:ext cx="803032" cy="142875"/>
            <a:chOff x="0" y="0"/>
            <a:chExt cx="1070710" cy="190500"/>
          </a:xfrm>
        </p:grpSpPr>
        <p:grpSp>
          <p:nvGrpSpPr>
            <p:cNvPr id="3" name="Group 3"/>
            <p:cNvGrpSpPr>
              <a:grpSpLocks noChangeAspect="1"/>
            </p:cNvGrpSpPr>
            <p:nvPr/>
          </p:nvGrpSpPr>
          <p:grpSpPr>
            <a:xfrm>
              <a:off x="0" y="0"/>
              <a:ext cx="190500" cy="190500"/>
              <a:chOff x="0" y="0"/>
              <a:chExt cx="1708150" cy="1708150"/>
            </a:xfrm>
          </p:grpSpPr>
          <p:sp>
            <p:nvSpPr>
              <p:cNvPr id="4" name="Freeform 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5" name="Group 5"/>
            <p:cNvGrpSpPr>
              <a:grpSpLocks noChangeAspect="1"/>
            </p:cNvGrpSpPr>
            <p:nvPr/>
          </p:nvGrpSpPr>
          <p:grpSpPr>
            <a:xfrm>
              <a:off x="293403" y="0"/>
              <a:ext cx="190500" cy="19050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7" name="Group 7"/>
            <p:cNvGrpSpPr>
              <a:grpSpLocks noChangeAspect="1"/>
            </p:cNvGrpSpPr>
            <p:nvPr/>
          </p:nvGrpSpPr>
          <p:grpSpPr>
            <a:xfrm>
              <a:off x="880210" y="0"/>
              <a:ext cx="190500" cy="19050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9" name="Group 9"/>
            <p:cNvGrpSpPr>
              <a:grpSpLocks noChangeAspect="1"/>
            </p:cNvGrpSpPr>
            <p:nvPr/>
          </p:nvGrpSpPr>
          <p:grpSpPr>
            <a:xfrm>
              <a:off x="586807" y="0"/>
              <a:ext cx="190500" cy="19050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grpSp>
        <p:nvGrpSpPr>
          <p:cNvPr id="11" name="Group 11"/>
          <p:cNvGrpSpPr/>
          <p:nvPr/>
        </p:nvGrpSpPr>
        <p:grpSpPr>
          <a:xfrm>
            <a:off x="1028700" y="1171051"/>
            <a:ext cx="172528" cy="172528"/>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100F0D"/>
            </a:solidFill>
          </p:spPr>
        </p:sp>
      </p:grpSp>
      <p:sp>
        <p:nvSpPr>
          <p:cNvPr id="13" name="TextBox 13"/>
          <p:cNvSpPr txBox="1"/>
          <p:nvPr/>
        </p:nvSpPr>
        <p:spPr>
          <a:xfrm>
            <a:off x="9144000" y="3643348"/>
            <a:ext cx="8115300" cy="1343128"/>
          </a:xfrm>
          <a:prstGeom prst="rect">
            <a:avLst/>
          </a:prstGeom>
        </p:spPr>
        <p:txBody>
          <a:bodyPr lIns="0" tIns="0" rIns="0" bIns="0" rtlCol="0" anchor="t">
            <a:spAutoFit/>
          </a:bodyPr>
          <a:lstStyle/>
          <a:p>
            <a:pPr algn="r">
              <a:lnSpc>
                <a:spcPts val="10000"/>
              </a:lnSpc>
            </a:pPr>
            <a:r>
              <a:rPr lang="en-US" sz="10000" dirty="0">
                <a:solidFill>
                  <a:srgbClr val="100F0D"/>
                </a:solidFill>
                <a:latin typeface="Halant Medium Bold"/>
              </a:rPr>
              <a:t>DEFIS</a:t>
            </a:r>
          </a:p>
        </p:txBody>
      </p:sp>
      <p:grpSp>
        <p:nvGrpSpPr>
          <p:cNvPr id="14" name="Group 14"/>
          <p:cNvGrpSpPr/>
          <p:nvPr/>
        </p:nvGrpSpPr>
        <p:grpSpPr>
          <a:xfrm>
            <a:off x="1578454" y="1042987"/>
            <a:ext cx="5096055" cy="1243136"/>
            <a:chOff x="0" y="19050"/>
            <a:chExt cx="6794740" cy="1657516"/>
          </a:xfrm>
        </p:grpSpPr>
        <p:sp>
          <p:nvSpPr>
            <p:cNvPr id="15" name="TextBox 15"/>
            <p:cNvSpPr txBox="1"/>
            <p:nvPr/>
          </p:nvSpPr>
          <p:spPr>
            <a:xfrm>
              <a:off x="0" y="19050"/>
              <a:ext cx="6794740"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Transparence</a:t>
              </a:r>
            </a:p>
          </p:txBody>
        </p:sp>
        <p:sp>
          <p:nvSpPr>
            <p:cNvPr id="16" name="TextBox 16"/>
            <p:cNvSpPr txBox="1"/>
            <p:nvPr/>
          </p:nvSpPr>
          <p:spPr>
            <a:xfrm>
              <a:off x="0" y="757681"/>
              <a:ext cx="6794740" cy="918885"/>
            </a:xfrm>
            <a:prstGeom prst="rect">
              <a:avLst/>
            </a:prstGeom>
          </p:spPr>
          <p:txBody>
            <a:bodyPr lIns="0" tIns="0" rIns="0" bIns="0" rtlCol="0" anchor="t">
              <a:spAutoFit/>
            </a:bodyPr>
            <a:lstStyle/>
            <a:p>
              <a:pPr>
                <a:lnSpc>
                  <a:spcPts val="2800"/>
                </a:lnSpc>
              </a:pPr>
              <a:r>
                <a:rPr lang="en-US" sz="2000" dirty="0" err="1">
                  <a:solidFill>
                    <a:srgbClr val="100F0D"/>
                  </a:solidFill>
                  <a:latin typeface="Overpass Light"/>
                </a:rPr>
                <a:t>Leur</a:t>
              </a:r>
              <a:r>
                <a:rPr lang="en-US" sz="2000" dirty="0">
                  <a:solidFill>
                    <a:srgbClr val="100F0D"/>
                  </a:solidFill>
                  <a:latin typeface="Overpass Light"/>
                </a:rPr>
                <a:t> </a:t>
              </a:r>
              <a:r>
                <a:rPr lang="en-US" sz="2000" dirty="0" err="1">
                  <a:solidFill>
                    <a:srgbClr val="100F0D"/>
                  </a:solidFill>
                  <a:latin typeface="Overpass Light"/>
                </a:rPr>
                <a:t>expliquer</a:t>
              </a:r>
              <a:r>
                <a:rPr lang="en-US" sz="2000" dirty="0">
                  <a:solidFill>
                    <a:srgbClr val="100F0D"/>
                  </a:solidFill>
                  <a:latin typeface="Overpass Light"/>
                </a:rPr>
                <a:t> le travail et les </a:t>
              </a:r>
              <a:r>
                <a:rPr lang="en-US" sz="2000" dirty="0" err="1">
                  <a:solidFill>
                    <a:srgbClr val="100F0D"/>
                  </a:solidFill>
                  <a:latin typeface="Overpass Light"/>
                </a:rPr>
                <a:t>ressources</a:t>
              </a:r>
              <a:r>
                <a:rPr lang="en-US" sz="2000" dirty="0">
                  <a:solidFill>
                    <a:srgbClr val="100F0D"/>
                  </a:solidFill>
                  <a:latin typeface="Overpass Light"/>
                </a:rPr>
                <a:t> de la structure avec </a:t>
              </a:r>
              <a:r>
                <a:rPr lang="en-US" sz="2000" dirty="0" err="1">
                  <a:solidFill>
                    <a:srgbClr val="100F0D"/>
                  </a:solidFill>
                  <a:latin typeface="Overpass Light"/>
                </a:rPr>
                <a:t>une</a:t>
              </a:r>
              <a:r>
                <a:rPr lang="en-US" sz="2000" dirty="0">
                  <a:solidFill>
                    <a:srgbClr val="100F0D"/>
                  </a:solidFill>
                  <a:latin typeface="Overpass Light"/>
                </a:rPr>
                <a:t> </a:t>
              </a:r>
              <a:r>
                <a:rPr lang="en-US" sz="2000" dirty="0" err="1">
                  <a:solidFill>
                    <a:srgbClr val="100F0D"/>
                  </a:solidFill>
                  <a:latin typeface="Overpass Light"/>
                </a:rPr>
                <a:t>totale</a:t>
              </a:r>
              <a:r>
                <a:rPr lang="en-US" sz="2000" dirty="0">
                  <a:solidFill>
                    <a:srgbClr val="100F0D"/>
                  </a:solidFill>
                  <a:latin typeface="Overpass Light"/>
                </a:rPr>
                <a:t> transparence</a:t>
              </a:r>
            </a:p>
          </p:txBody>
        </p:sp>
      </p:grpSp>
      <p:grpSp>
        <p:nvGrpSpPr>
          <p:cNvPr id="17" name="Group 17"/>
          <p:cNvGrpSpPr/>
          <p:nvPr/>
        </p:nvGrpSpPr>
        <p:grpSpPr>
          <a:xfrm>
            <a:off x="1028700" y="3485531"/>
            <a:ext cx="172528" cy="172528"/>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100F0D"/>
            </a:solidFill>
          </p:spPr>
        </p:sp>
      </p:grpSp>
      <p:grpSp>
        <p:nvGrpSpPr>
          <p:cNvPr id="19" name="Group 19"/>
          <p:cNvGrpSpPr/>
          <p:nvPr/>
        </p:nvGrpSpPr>
        <p:grpSpPr>
          <a:xfrm>
            <a:off x="1578454" y="3357231"/>
            <a:ext cx="5096055" cy="1602209"/>
            <a:chOff x="0" y="19050"/>
            <a:chExt cx="6794740" cy="2136279"/>
          </a:xfrm>
        </p:grpSpPr>
        <p:sp>
          <p:nvSpPr>
            <p:cNvPr id="20" name="TextBox 20"/>
            <p:cNvSpPr txBox="1"/>
            <p:nvPr/>
          </p:nvSpPr>
          <p:spPr>
            <a:xfrm>
              <a:off x="0" y="19050"/>
              <a:ext cx="6794740" cy="590595"/>
            </a:xfrm>
            <a:prstGeom prst="rect">
              <a:avLst/>
            </a:prstGeom>
          </p:spPr>
          <p:txBody>
            <a:bodyPr lIns="0" tIns="0" rIns="0" bIns="0" rtlCol="0" anchor="t">
              <a:spAutoFit/>
            </a:bodyPr>
            <a:lstStyle/>
            <a:p>
              <a:pPr>
                <a:lnSpc>
                  <a:spcPts val="3300"/>
                </a:lnSpc>
              </a:pPr>
              <a:r>
                <a:rPr lang="en-US" sz="3000" dirty="0" err="1">
                  <a:solidFill>
                    <a:srgbClr val="100F0D"/>
                  </a:solidFill>
                  <a:latin typeface="Halant Medium Bold"/>
                </a:rPr>
                <a:t>Gouvernance</a:t>
              </a:r>
              <a:endParaRPr lang="en-US" sz="3000" dirty="0">
                <a:solidFill>
                  <a:srgbClr val="100F0D"/>
                </a:solidFill>
                <a:latin typeface="Halant Medium Bold"/>
              </a:endParaRPr>
            </a:p>
          </p:txBody>
        </p:sp>
        <p:sp>
          <p:nvSpPr>
            <p:cNvPr id="21" name="TextBox 21"/>
            <p:cNvSpPr txBox="1"/>
            <p:nvPr/>
          </p:nvSpPr>
          <p:spPr>
            <a:xfrm>
              <a:off x="0" y="757681"/>
              <a:ext cx="6794740" cy="1397648"/>
            </a:xfrm>
            <a:prstGeom prst="rect">
              <a:avLst/>
            </a:prstGeom>
          </p:spPr>
          <p:txBody>
            <a:bodyPr lIns="0" tIns="0" rIns="0" bIns="0" rtlCol="0" anchor="t">
              <a:spAutoFit/>
            </a:bodyPr>
            <a:lstStyle/>
            <a:p>
              <a:pPr>
                <a:lnSpc>
                  <a:spcPts val="2800"/>
                </a:lnSpc>
              </a:pPr>
              <a:r>
                <a:rPr lang="en-US" sz="2000" dirty="0" err="1">
                  <a:solidFill>
                    <a:srgbClr val="100F0D"/>
                  </a:solidFill>
                  <a:latin typeface="Overpass Light"/>
                </a:rPr>
                <a:t>Améloirer</a:t>
              </a:r>
              <a:r>
                <a:rPr lang="en-US" sz="2000" dirty="0">
                  <a:solidFill>
                    <a:srgbClr val="100F0D"/>
                  </a:solidFill>
                  <a:latin typeface="Overpass Light"/>
                </a:rPr>
                <a:t> les </a:t>
              </a:r>
              <a:r>
                <a:rPr lang="en-US" sz="2000" dirty="0" err="1">
                  <a:solidFill>
                    <a:srgbClr val="100F0D"/>
                  </a:solidFill>
                  <a:latin typeface="Overpass Light"/>
                </a:rPr>
                <a:t>processus</a:t>
              </a:r>
              <a:r>
                <a:rPr lang="en-US" sz="2000" dirty="0">
                  <a:solidFill>
                    <a:srgbClr val="100F0D"/>
                  </a:solidFill>
                  <a:latin typeface="Overpass Light"/>
                </a:rPr>
                <a:t> de </a:t>
              </a:r>
              <a:r>
                <a:rPr lang="en-US" sz="2000" dirty="0" err="1">
                  <a:solidFill>
                    <a:srgbClr val="100F0D"/>
                  </a:solidFill>
                  <a:latin typeface="Overpass Light"/>
                </a:rPr>
                <a:t>gouvernance</a:t>
              </a:r>
              <a:r>
                <a:rPr lang="en-US" sz="2000" dirty="0">
                  <a:solidFill>
                    <a:srgbClr val="100F0D"/>
                  </a:solidFill>
                  <a:latin typeface="Overpass Light"/>
                </a:rPr>
                <a:t> </a:t>
              </a:r>
              <a:r>
                <a:rPr lang="en-US" sz="2000" dirty="0" err="1">
                  <a:solidFill>
                    <a:srgbClr val="100F0D"/>
                  </a:solidFill>
                  <a:latin typeface="Overpass Light"/>
                </a:rPr>
                <a:t>en</a:t>
              </a:r>
              <a:r>
                <a:rPr lang="en-US" sz="2000" dirty="0">
                  <a:solidFill>
                    <a:srgbClr val="100F0D"/>
                  </a:solidFill>
                  <a:latin typeface="Overpass Light"/>
                </a:rPr>
                <a:t> </a:t>
              </a:r>
              <a:r>
                <a:rPr lang="en-US" sz="2000" dirty="0" err="1">
                  <a:solidFill>
                    <a:srgbClr val="100F0D"/>
                  </a:solidFill>
                  <a:latin typeface="Overpass Light"/>
                </a:rPr>
                <a:t>mettant</a:t>
              </a:r>
              <a:r>
                <a:rPr lang="en-US" sz="2000" dirty="0">
                  <a:solidFill>
                    <a:srgbClr val="100F0D"/>
                  </a:solidFill>
                  <a:latin typeface="Overpass Light"/>
                </a:rPr>
                <a:t> le member au </a:t>
              </a:r>
              <a:r>
                <a:rPr lang="en-US" sz="2000" dirty="0" err="1">
                  <a:solidFill>
                    <a:srgbClr val="100F0D"/>
                  </a:solidFill>
                  <a:latin typeface="Overpass Light"/>
                </a:rPr>
                <a:t>centre</a:t>
              </a:r>
              <a:r>
                <a:rPr lang="en-US" sz="2000" dirty="0">
                  <a:solidFill>
                    <a:srgbClr val="100F0D"/>
                  </a:solidFill>
                  <a:latin typeface="Overpass Light"/>
                </a:rPr>
                <a:t> du </a:t>
              </a:r>
              <a:r>
                <a:rPr lang="en-US" sz="2000" dirty="0" err="1">
                  <a:solidFill>
                    <a:srgbClr val="100F0D"/>
                  </a:solidFill>
                  <a:latin typeface="Overpass Light"/>
                </a:rPr>
                <a:t>modèle</a:t>
              </a:r>
              <a:r>
                <a:rPr lang="en-US" sz="2000" dirty="0">
                  <a:solidFill>
                    <a:srgbClr val="100F0D"/>
                  </a:solidFill>
                  <a:latin typeface="Overpass Light"/>
                </a:rPr>
                <a:t> </a:t>
              </a:r>
              <a:r>
                <a:rPr lang="en-US" sz="2000" dirty="0" err="1">
                  <a:solidFill>
                    <a:srgbClr val="100F0D"/>
                  </a:solidFill>
                  <a:latin typeface="Overpass Light"/>
                </a:rPr>
                <a:t>économico</a:t>
              </a:r>
              <a:r>
                <a:rPr lang="en-US" sz="2000" dirty="0">
                  <a:solidFill>
                    <a:srgbClr val="100F0D"/>
                  </a:solidFill>
                  <a:latin typeface="Overpass Light"/>
                </a:rPr>
                <a:t>-social</a:t>
              </a:r>
            </a:p>
          </p:txBody>
        </p:sp>
      </p:grpSp>
      <p:grpSp>
        <p:nvGrpSpPr>
          <p:cNvPr id="22" name="Group 22"/>
          <p:cNvGrpSpPr/>
          <p:nvPr/>
        </p:nvGrpSpPr>
        <p:grpSpPr>
          <a:xfrm>
            <a:off x="1028700" y="5800201"/>
            <a:ext cx="172528" cy="172528"/>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100F0D"/>
            </a:solidFill>
          </p:spPr>
        </p:sp>
      </p:grpSp>
      <p:grpSp>
        <p:nvGrpSpPr>
          <p:cNvPr id="24" name="Group 24"/>
          <p:cNvGrpSpPr/>
          <p:nvPr/>
        </p:nvGrpSpPr>
        <p:grpSpPr>
          <a:xfrm>
            <a:off x="1578454" y="5671475"/>
            <a:ext cx="5096055" cy="1602209"/>
            <a:chOff x="0" y="19050"/>
            <a:chExt cx="6794740" cy="2136279"/>
          </a:xfrm>
        </p:grpSpPr>
        <p:sp>
          <p:nvSpPr>
            <p:cNvPr id="25" name="TextBox 25"/>
            <p:cNvSpPr txBox="1"/>
            <p:nvPr/>
          </p:nvSpPr>
          <p:spPr>
            <a:xfrm>
              <a:off x="0" y="19050"/>
              <a:ext cx="6794740"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Participation</a:t>
              </a:r>
            </a:p>
          </p:txBody>
        </p:sp>
        <p:sp>
          <p:nvSpPr>
            <p:cNvPr id="26" name="TextBox 26"/>
            <p:cNvSpPr txBox="1"/>
            <p:nvPr/>
          </p:nvSpPr>
          <p:spPr>
            <a:xfrm>
              <a:off x="0" y="757681"/>
              <a:ext cx="6794740" cy="1397648"/>
            </a:xfrm>
            <a:prstGeom prst="rect">
              <a:avLst/>
            </a:prstGeom>
          </p:spPr>
          <p:txBody>
            <a:bodyPr lIns="0" tIns="0" rIns="0" bIns="0" rtlCol="0" anchor="t">
              <a:spAutoFit/>
            </a:bodyPr>
            <a:lstStyle/>
            <a:p>
              <a:pPr>
                <a:lnSpc>
                  <a:spcPts val="2800"/>
                </a:lnSpc>
              </a:pPr>
              <a:r>
                <a:rPr lang="en-US" sz="2000" dirty="0" err="1">
                  <a:solidFill>
                    <a:srgbClr val="100F0D"/>
                  </a:solidFill>
                  <a:latin typeface="Overpass Light"/>
                </a:rPr>
                <a:t>Améliorer</a:t>
              </a:r>
              <a:r>
                <a:rPr lang="en-US" sz="2000" dirty="0">
                  <a:solidFill>
                    <a:srgbClr val="100F0D"/>
                  </a:solidFill>
                  <a:latin typeface="Overpass Light"/>
                </a:rPr>
                <a:t> la </a:t>
              </a:r>
              <a:r>
                <a:rPr lang="en-US" sz="2000" dirty="0" err="1">
                  <a:solidFill>
                    <a:srgbClr val="100F0D"/>
                  </a:solidFill>
                  <a:latin typeface="Overpass Light"/>
                </a:rPr>
                <a:t>qualité</a:t>
              </a:r>
              <a:r>
                <a:rPr lang="en-US" sz="2000" dirty="0">
                  <a:solidFill>
                    <a:srgbClr val="100F0D"/>
                  </a:solidFill>
                  <a:latin typeface="Overpass Light"/>
                </a:rPr>
                <a:t> de la participation pour </a:t>
              </a:r>
              <a:r>
                <a:rPr lang="en-US" sz="2000" dirty="0" err="1">
                  <a:solidFill>
                    <a:srgbClr val="100F0D"/>
                  </a:solidFill>
                  <a:latin typeface="Overpass Light"/>
                </a:rPr>
                <a:t>construire</a:t>
              </a:r>
              <a:r>
                <a:rPr lang="en-US" sz="2000" dirty="0">
                  <a:solidFill>
                    <a:srgbClr val="100F0D"/>
                  </a:solidFill>
                  <a:latin typeface="Overpass Light"/>
                </a:rPr>
                <a:t> Smart </a:t>
              </a:r>
              <a:r>
                <a:rPr lang="en-US" sz="2000" dirty="0" err="1">
                  <a:solidFill>
                    <a:srgbClr val="100F0D"/>
                  </a:solidFill>
                  <a:latin typeface="Overpass Light"/>
                </a:rPr>
                <a:t>comme</a:t>
              </a:r>
              <a:r>
                <a:rPr lang="en-US" sz="2000" dirty="0">
                  <a:solidFill>
                    <a:srgbClr val="100F0D"/>
                  </a:solidFill>
                  <a:latin typeface="Overpass Light"/>
                </a:rPr>
                <a:t> </a:t>
              </a:r>
              <a:r>
                <a:rPr lang="en-US" sz="2000" dirty="0" err="1">
                  <a:solidFill>
                    <a:srgbClr val="100F0D"/>
                  </a:solidFill>
                  <a:latin typeface="Overpass Light"/>
                </a:rPr>
                <a:t>outil</a:t>
              </a:r>
              <a:r>
                <a:rPr lang="en-US" sz="2000" dirty="0">
                  <a:solidFill>
                    <a:srgbClr val="100F0D"/>
                  </a:solidFill>
                  <a:latin typeface="Overpass Light"/>
                </a:rPr>
                <a:t> utile pour les </a:t>
              </a:r>
              <a:r>
                <a:rPr lang="en-US" sz="2000" dirty="0" err="1">
                  <a:solidFill>
                    <a:srgbClr val="100F0D"/>
                  </a:solidFill>
                  <a:latin typeface="Overpass Light"/>
                </a:rPr>
                <a:t>membres</a:t>
              </a:r>
              <a:endParaRPr lang="en-US" sz="2000" dirty="0">
                <a:solidFill>
                  <a:srgbClr val="100F0D"/>
                </a:solidFill>
                <a:latin typeface="Overpass Light"/>
              </a:endParaRPr>
            </a:p>
          </p:txBody>
        </p:sp>
      </p:grpSp>
      <p:grpSp>
        <p:nvGrpSpPr>
          <p:cNvPr id="27" name="Group 27"/>
          <p:cNvGrpSpPr/>
          <p:nvPr/>
        </p:nvGrpSpPr>
        <p:grpSpPr>
          <a:xfrm>
            <a:off x="1028700" y="8113783"/>
            <a:ext cx="172528" cy="172528"/>
            <a:chOff x="0" y="0"/>
            <a:chExt cx="6350000" cy="6350000"/>
          </a:xfrm>
        </p:grpSpPr>
        <p:sp>
          <p:nvSpPr>
            <p:cNvPr id="28" name="Freeform 2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100F0D"/>
            </a:solidFill>
          </p:spPr>
        </p:sp>
      </p:grpSp>
      <p:grpSp>
        <p:nvGrpSpPr>
          <p:cNvPr id="29" name="Group 29"/>
          <p:cNvGrpSpPr/>
          <p:nvPr/>
        </p:nvGrpSpPr>
        <p:grpSpPr>
          <a:xfrm>
            <a:off x="1578454" y="7985719"/>
            <a:ext cx="5096055" cy="1243136"/>
            <a:chOff x="0" y="19050"/>
            <a:chExt cx="6794740" cy="1657515"/>
          </a:xfrm>
        </p:grpSpPr>
        <p:sp>
          <p:nvSpPr>
            <p:cNvPr id="30" name="TextBox 30"/>
            <p:cNvSpPr txBox="1"/>
            <p:nvPr/>
          </p:nvSpPr>
          <p:spPr>
            <a:xfrm>
              <a:off x="0" y="19050"/>
              <a:ext cx="6794740" cy="590595"/>
            </a:xfrm>
            <a:prstGeom prst="rect">
              <a:avLst/>
            </a:prstGeom>
          </p:spPr>
          <p:txBody>
            <a:bodyPr lIns="0" tIns="0" rIns="0" bIns="0" rtlCol="0" anchor="t">
              <a:spAutoFit/>
            </a:bodyPr>
            <a:lstStyle/>
            <a:p>
              <a:pPr>
                <a:lnSpc>
                  <a:spcPts val="3300"/>
                </a:lnSpc>
              </a:pPr>
              <a:r>
                <a:rPr lang="en-US" sz="3000" dirty="0" err="1">
                  <a:solidFill>
                    <a:srgbClr val="100F0D"/>
                  </a:solidFill>
                  <a:latin typeface="Halant Medium"/>
                </a:rPr>
                <a:t>Appartenance</a:t>
              </a:r>
              <a:endParaRPr lang="en-US" sz="3000" dirty="0">
                <a:solidFill>
                  <a:srgbClr val="100F0D"/>
                </a:solidFill>
                <a:latin typeface="Halant Medium"/>
              </a:endParaRPr>
            </a:p>
          </p:txBody>
        </p:sp>
        <p:sp>
          <p:nvSpPr>
            <p:cNvPr id="31" name="TextBox 31"/>
            <p:cNvSpPr txBox="1"/>
            <p:nvPr/>
          </p:nvSpPr>
          <p:spPr>
            <a:xfrm>
              <a:off x="0" y="757681"/>
              <a:ext cx="6794740" cy="918884"/>
            </a:xfrm>
            <a:prstGeom prst="rect">
              <a:avLst/>
            </a:prstGeom>
          </p:spPr>
          <p:txBody>
            <a:bodyPr lIns="0" tIns="0" rIns="0" bIns="0" rtlCol="0" anchor="t">
              <a:spAutoFit/>
            </a:bodyPr>
            <a:lstStyle/>
            <a:p>
              <a:pPr>
                <a:lnSpc>
                  <a:spcPts val="2800"/>
                </a:lnSpc>
              </a:pPr>
              <a:r>
                <a:rPr lang="en-US" sz="2000" dirty="0" err="1">
                  <a:solidFill>
                    <a:srgbClr val="100F0D"/>
                  </a:solidFill>
                  <a:latin typeface="Overpass Light"/>
                </a:rPr>
                <a:t>Créer</a:t>
              </a:r>
              <a:r>
                <a:rPr lang="en-US" sz="2000" dirty="0">
                  <a:solidFill>
                    <a:srgbClr val="100F0D"/>
                  </a:solidFill>
                  <a:latin typeface="Overpass Light"/>
                </a:rPr>
                <a:t> la </a:t>
              </a:r>
              <a:r>
                <a:rPr lang="en-US" sz="2000" dirty="0" err="1">
                  <a:solidFill>
                    <a:srgbClr val="100F0D"/>
                  </a:solidFill>
                  <a:latin typeface="Overpass Light"/>
                </a:rPr>
                <a:t>communauté</a:t>
              </a:r>
              <a:r>
                <a:rPr lang="en-US" sz="2000" dirty="0">
                  <a:solidFill>
                    <a:srgbClr val="100F0D"/>
                  </a:solidFill>
                  <a:latin typeface="Overpass Light"/>
                </a:rPr>
                <a:t> Smart </a:t>
              </a:r>
              <a:r>
                <a:rPr lang="en-US" sz="2000" dirty="0" err="1">
                  <a:solidFill>
                    <a:srgbClr val="100F0D"/>
                  </a:solidFill>
                  <a:latin typeface="Overpass Light"/>
                </a:rPr>
                <a:t>comme</a:t>
              </a:r>
              <a:r>
                <a:rPr lang="en-US" sz="2000" dirty="0">
                  <a:solidFill>
                    <a:srgbClr val="100F0D"/>
                  </a:solidFill>
                  <a:latin typeface="Overpass Light"/>
                </a:rPr>
                <a:t> </a:t>
              </a:r>
              <a:r>
                <a:rPr lang="en-US" sz="2000" dirty="0" err="1">
                  <a:solidFill>
                    <a:srgbClr val="100F0D"/>
                  </a:solidFill>
                  <a:latin typeface="Overpass Light"/>
                </a:rPr>
                <a:t>signe</a:t>
              </a:r>
              <a:r>
                <a:rPr lang="en-US" sz="2000" dirty="0">
                  <a:solidFill>
                    <a:srgbClr val="100F0D"/>
                  </a:solidFill>
                  <a:latin typeface="Overpass Light"/>
                </a:rPr>
                <a:t> </a:t>
              </a:r>
              <a:r>
                <a:rPr lang="en-US" sz="2000" dirty="0" err="1">
                  <a:solidFill>
                    <a:srgbClr val="100F0D"/>
                  </a:solidFill>
                  <a:latin typeface="Overpass Light"/>
                </a:rPr>
                <a:t>d’identité</a:t>
              </a:r>
              <a:r>
                <a:rPr lang="en-US" sz="2000" dirty="0">
                  <a:solidFill>
                    <a:srgbClr val="100F0D"/>
                  </a:solidFill>
                  <a:latin typeface="Overpass Light"/>
                </a:rPr>
                <a:t>.</a:t>
              </a:r>
            </a:p>
          </p:txBody>
        </p:sp>
      </p:grpSp>
      <p:sp>
        <p:nvSpPr>
          <p:cNvPr id="32" name="AutoShape 32"/>
          <p:cNvSpPr/>
          <p:nvPr/>
        </p:nvSpPr>
        <p:spPr>
          <a:xfrm>
            <a:off x="14777200" y="1202287"/>
            <a:ext cx="1199072" cy="31091"/>
          </a:xfrm>
          <a:prstGeom prst="rect">
            <a:avLst/>
          </a:prstGeom>
          <a:solidFill>
            <a:srgbClr val="100F0D"/>
          </a:solidFill>
        </p:spPr>
      </p:sp>
      <p:sp>
        <p:nvSpPr>
          <p:cNvPr id="33" name="TextBox 33"/>
          <p:cNvSpPr txBox="1"/>
          <p:nvPr/>
        </p:nvSpPr>
        <p:spPr>
          <a:xfrm>
            <a:off x="13708452" y="1076325"/>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04</a:t>
            </a:r>
          </a:p>
        </p:txBody>
      </p:sp>
      <p:pic>
        <p:nvPicPr>
          <p:cNvPr id="34" name="Picture 34"/>
          <p:cNvPicPr>
            <a:picLocks noChangeAspect="1"/>
          </p:cNvPicPr>
          <p:nvPr/>
        </p:nvPicPr>
        <p:blipFill>
          <a:blip r:embed="rId2"/>
          <a:srcRect/>
          <a:stretch>
            <a:fillRect/>
          </a:stretch>
        </p:blipFill>
        <p:spPr>
          <a:xfrm>
            <a:off x="15220198" y="7041884"/>
            <a:ext cx="2039102" cy="221641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028700" y="3074805"/>
            <a:ext cx="7834942" cy="3911327"/>
          </a:xfrm>
          <a:prstGeom prst="rect">
            <a:avLst/>
          </a:prstGeom>
        </p:spPr>
        <p:txBody>
          <a:bodyPr lIns="0" tIns="0" rIns="0" bIns="0" rtlCol="0" anchor="t">
            <a:spAutoFit/>
          </a:bodyPr>
          <a:lstStyle/>
          <a:p>
            <a:pPr>
              <a:lnSpc>
                <a:spcPts val="10000"/>
              </a:lnSpc>
            </a:pPr>
            <a:r>
              <a:rPr lang="en-US" sz="8000" dirty="0">
                <a:solidFill>
                  <a:srgbClr val="100F0D"/>
                </a:solidFill>
                <a:latin typeface="Halant Medium Bold"/>
              </a:rPr>
              <a:t>RÉUNIONS PRÉPARATOIRES AG</a:t>
            </a:r>
          </a:p>
        </p:txBody>
      </p:sp>
      <p:grpSp>
        <p:nvGrpSpPr>
          <p:cNvPr id="3" name="Group 3"/>
          <p:cNvGrpSpPr/>
          <p:nvPr/>
        </p:nvGrpSpPr>
        <p:grpSpPr>
          <a:xfrm>
            <a:off x="10502660" y="1046523"/>
            <a:ext cx="6519413" cy="2573115"/>
            <a:chOff x="0" y="19050"/>
            <a:chExt cx="8692551" cy="3430821"/>
          </a:xfrm>
        </p:grpSpPr>
        <p:sp>
          <p:nvSpPr>
            <p:cNvPr id="4" name="TextBox 4"/>
            <p:cNvSpPr txBox="1"/>
            <p:nvPr/>
          </p:nvSpPr>
          <p:spPr>
            <a:xfrm>
              <a:off x="0" y="19050"/>
              <a:ext cx="8692551"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10 JUIN</a:t>
              </a:r>
            </a:p>
          </p:txBody>
        </p:sp>
        <p:sp>
          <p:nvSpPr>
            <p:cNvPr id="5" name="TextBox 5"/>
            <p:cNvSpPr txBox="1"/>
            <p:nvPr/>
          </p:nvSpPr>
          <p:spPr>
            <a:xfrm>
              <a:off x="0" y="757681"/>
              <a:ext cx="8692551" cy="2692190"/>
            </a:xfrm>
            <a:prstGeom prst="rect">
              <a:avLst/>
            </a:prstGeom>
          </p:spPr>
          <p:txBody>
            <a:bodyPr lIns="0" tIns="0" rIns="0" bIns="0" rtlCol="0" anchor="t">
              <a:spAutoFit/>
            </a:bodyPr>
            <a:lstStyle/>
            <a:p>
              <a:pPr>
                <a:lnSpc>
                  <a:spcPts val="3219"/>
                </a:lnSpc>
              </a:pPr>
              <a:r>
                <a:rPr lang="en-US" sz="2300" dirty="0" err="1">
                  <a:solidFill>
                    <a:srgbClr val="100F0D"/>
                  </a:solidFill>
                  <a:latin typeface="Overpass Light"/>
                </a:rPr>
                <a:t>Différentes</a:t>
              </a:r>
              <a:r>
                <a:rPr lang="en-US" sz="2300" dirty="0">
                  <a:solidFill>
                    <a:srgbClr val="100F0D"/>
                  </a:solidFill>
                  <a:latin typeface="Overpass Light"/>
                </a:rPr>
                <a:t> reunion dans </a:t>
              </a:r>
              <a:r>
                <a:rPr lang="en-US" sz="2300" dirty="0" err="1">
                  <a:solidFill>
                    <a:srgbClr val="100F0D"/>
                  </a:solidFill>
                  <a:latin typeface="Overpass Light"/>
                </a:rPr>
                <a:t>chaque</a:t>
              </a:r>
              <a:r>
                <a:rPr lang="en-US" sz="2300" dirty="0">
                  <a:solidFill>
                    <a:srgbClr val="100F0D"/>
                  </a:solidFill>
                  <a:latin typeface="Overpass Light"/>
                </a:rPr>
                <a:t> delegation pour </a:t>
              </a:r>
              <a:r>
                <a:rPr lang="en-US" sz="2300" dirty="0" err="1">
                  <a:solidFill>
                    <a:srgbClr val="100F0D"/>
                  </a:solidFill>
                  <a:latin typeface="Overpass Light"/>
                </a:rPr>
                <a:t>travailler</a:t>
              </a:r>
              <a:r>
                <a:rPr lang="en-US" sz="2300" dirty="0">
                  <a:solidFill>
                    <a:srgbClr val="100F0D"/>
                  </a:solidFill>
                  <a:latin typeface="Overpass Light"/>
                </a:rPr>
                <a:t> sur les </a:t>
              </a:r>
              <a:r>
                <a:rPr lang="en-US" sz="2300" dirty="0" err="1">
                  <a:solidFill>
                    <a:srgbClr val="100F0D"/>
                  </a:solidFill>
                  <a:latin typeface="Overpass Light"/>
                </a:rPr>
                <a:t>territoires</a:t>
              </a:r>
              <a:endParaRPr lang="en-US" sz="2300" dirty="0">
                <a:solidFill>
                  <a:srgbClr val="100F0D"/>
                </a:solidFill>
                <a:latin typeface="Overpass Light"/>
              </a:endParaRPr>
            </a:p>
            <a:p>
              <a:pPr>
                <a:lnSpc>
                  <a:spcPts val="3219"/>
                </a:lnSpc>
              </a:pPr>
              <a:r>
                <a:rPr lang="en-US" sz="2299" u="sng" dirty="0">
                  <a:solidFill>
                    <a:srgbClr val="100F0D"/>
                  </a:solidFill>
                  <a:latin typeface="Overpass Light"/>
                </a:rPr>
                <a:t>Sevilla:</a:t>
              </a:r>
              <a:r>
                <a:rPr lang="en-US" sz="2299" dirty="0">
                  <a:solidFill>
                    <a:srgbClr val="100F0D"/>
                  </a:solidFill>
                  <a:latin typeface="Overpass Light"/>
                </a:rPr>
                <a:t> 15 </a:t>
              </a:r>
              <a:r>
                <a:rPr lang="en-US" sz="2299" dirty="0" err="1">
                  <a:solidFill>
                    <a:srgbClr val="100F0D"/>
                  </a:solidFill>
                  <a:latin typeface="Overpass Light"/>
                </a:rPr>
                <a:t>participantes</a:t>
              </a:r>
              <a:endParaRPr lang="en-US" sz="2299" dirty="0">
                <a:solidFill>
                  <a:srgbClr val="100F0D"/>
                </a:solidFill>
                <a:latin typeface="Overpass Light"/>
              </a:endParaRPr>
            </a:p>
            <a:p>
              <a:pPr>
                <a:lnSpc>
                  <a:spcPts val="3219"/>
                </a:lnSpc>
              </a:pPr>
              <a:r>
                <a:rPr lang="en-US" sz="2299" u="sng" dirty="0">
                  <a:solidFill>
                    <a:srgbClr val="100F0D"/>
                  </a:solidFill>
                  <a:latin typeface="Overpass Light"/>
                </a:rPr>
                <a:t>Madrid</a:t>
              </a:r>
              <a:r>
                <a:rPr lang="en-US" sz="2299" dirty="0">
                  <a:solidFill>
                    <a:srgbClr val="100F0D"/>
                  </a:solidFill>
                  <a:latin typeface="Overpass Light"/>
                </a:rPr>
                <a:t>: 31 </a:t>
              </a:r>
              <a:r>
                <a:rPr lang="en-US" sz="2299" dirty="0" err="1">
                  <a:solidFill>
                    <a:srgbClr val="100F0D"/>
                  </a:solidFill>
                  <a:latin typeface="Overpass Light"/>
                </a:rPr>
                <a:t>participantes</a:t>
              </a:r>
              <a:endParaRPr lang="en-US" sz="2299" dirty="0">
                <a:solidFill>
                  <a:srgbClr val="100F0D"/>
                </a:solidFill>
                <a:latin typeface="Overpass Light"/>
              </a:endParaRPr>
            </a:p>
            <a:p>
              <a:pPr>
                <a:lnSpc>
                  <a:spcPts val="3219"/>
                </a:lnSpc>
              </a:pPr>
              <a:r>
                <a:rPr lang="en-US" sz="2299" u="sng" dirty="0">
                  <a:solidFill>
                    <a:srgbClr val="100F0D"/>
                  </a:solidFill>
                  <a:latin typeface="Overpass Light"/>
                </a:rPr>
                <a:t>Barcelona:</a:t>
              </a:r>
              <a:r>
                <a:rPr lang="en-US" sz="2299" dirty="0">
                  <a:solidFill>
                    <a:srgbClr val="100F0D"/>
                  </a:solidFill>
                  <a:latin typeface="Overpass Light"/>
                </a:rPr>
                <a:t> 5 </a:t>
              </a:r>
              <a:r>
                <a:rPr lang="en-US" sz="2299" dirty="0" err="1">
                  <a:solidFill>
                    <a:srgbClr val="100F0D"/>
                  </a:solidFill>
                  <a:latin typeface="Overpass Light"/>
                </a:rPr>
                <a:t>participantes</a:t>
              </a:r>
              <a:endParaRPr lang="en-US" sz="2299" dirty="0">
                <a:solidFill>
                  <a:srgbClr val="100F0D"/>
                </a:solidFill>
                <a:latin typeface="Overpass Light"/>
              </a:endParaRPr>
            </a:p>
          </p:txBody>
        </p:sp>
      </p:grpSp>
      <p:grpSp>
        <p:nvGrpSpPr>
          <p:cNvPr id="6" name="Group 6"/>
          <p:cNvGrpSpPr/>
          <p:nvPr/>
        </p:nvGrpSpPr>
        <p:grpSpPr>
          <a:xfrm>
            <a:off x="10502660" y="4260523"/>
            <a:ext cx="6519413" cy="2573115"/>
            <a:chOff x="0" y="19050"/>
            <a:chExt cx="8692551" cy="3430821"/>
          </a:xfrm>
        </p:grpSpPr>
        <p:sp>
          <p:nvSpPr>
            <p:cNvPr id="7" name="TextBox 7"/>
            <p:cNvSpPr txBox="1"/>
            <p:nvPr/>
          </p:nvSpPr>
          <p:spPr>
            <a:xfrm>
              <a:off x="0" y="19050"/>
              <a:ext cx="8692551" cy="590595"/>
            </a:xfrm>
            <a:prstGeom prst="rect">
              <a:avLst/>
            </a:prstGeom>
          </p:spPr>
          <p:txBody>
            <a:bodyPr lIns="0" tIns="0" rIns="0" bIns="0" rtlCol="0" anchor="t">
              <a:spAutoFit/>
            </a:bodyPr>
            <a:lstStyle/>
            <a:p>
              <a:pPr>
                <a:lnSpc>
                  <a:spcPts val="3300"/>
                </a:lnSpc>
              </a:pPr>
              <a:r>
                <a:rPr lang="en-US" sz="3000" dirty="0" err="1">
                  <a:solidFill>
                    <a:srgbClr val="100F0D"/>
                  </a:solidFill>
                  <a:latin typeface="Halant Medium Bold"/>
                </a:rPr>
                <a:t>Contenu</a:t>
              </a:r>
              <a:endParaRPr lang="en-US" sz="3000" dirty="0">
                <a:solidFill>
                  <a:srgbClr val="100F0D"/>
                </a:solidFill>
                <a:latin typeface="Halant Medium Bold"/>
              </a:endParaRPr>
            </a:p>
          </p:txBody>
        </p:sp>
        <p:sp>
          <p:nvSpPr>
            <p:cNvPr id="8" name="TextBox 8"/>
            <p:cNvSpPr txBox="1"/>
            <p:nvPr/>
          </p:nvSpPr>
          <p:spPr>
            <a:xfrm>
              <a:off x="0" y="757681"/>
              <a:ext cx="8692551" cy="2692190"/>
            </a:xfrm>
            <a:prstGeom prst="rect">
              <a:avLst/>
            </a:prstGeom>
          </p:spPr>
          <p:txBody>
            <a:bodyPr lIns="0" tIns="0" rIns="0" bIns="0" rtlCol="0" anchor="t">
              <a:spAutoFit/>
            </a:bodyPr>
            <a:lstStyle/>
            <a:p>
              <a:pPr>
                <a:lnSpc>
                  <a:spcPts val="3219"/>
                </a:lnSpc>
              </a:pPr>
              <a:r>
                <a:rPr lang="en-US" sz="2300" dirty="0" err="1">
                  <a:solidFill>
                    <a:srgbClr val="100F0D"/>
                  </a:solidFill>
                  <a:latin typeface="Overpass Light"/>
                </a:rPr>
                <a:t>Expliquer</a:t>
              </a:r>
              <a:r>
                <a:rPr lang="en-US" sz="2300" dirty="0">
                  <a:solidFill>
                    <a:srgbClr val="100F0D"/>
                  </a:solidFill>
                  <a:latin typeface="Overpass Light"/>
                </a:rPr>
                <a:t> </a:t>
              </a:r>
              <a:r>
                <a:rPr lang="en-US" sz="2300" dirty="0" err="1">
                  <a:solidFill>
                    <a:srgbClr val="100F0D"/>
                  </a:solidFill>
                  <a:latin typeface="Overpass Light"/>
                </a:rPr>
                <a:t>l’importance</a:t>
              </a:r>
              <a:r>
                <a:rPr lang="en-US" sz="2300" dirty="0">
                  <a:solidFill>
                    <a:srgbClr val="100F0D"/>
                  </a:solidFill>
                  <a:latin typeface="Overpass Light"/>
                </a:rPr>
                <a:t> de </a:t>
              </a:r>
              <a:r>
                <a:rPr lang="en-US" sz="2300" dirty="0" err="1">
                  <a:solidFill>
                    <a:srgbClr val="100F0D"/>
                  </a:solidFill>
                  <a:latin typeface="Overpass Light"/>
                </a:rPr>
                <a:t>l’AG</a:t>
              </a:r>
              <a:r>
                <a:rPr lang="en-US" sz="2300" dirty="0">
                  <a:solidFill>
                    <a:srgbClr val="100F0D"/>
                  </a:solidFill>
                  <a:latin typeface="Overpass Light"/>
                </a:rPr>
                <a:t> pour </a:t>
              </a:r>
              <a:r>
                <a:rPr lang="en-US" sz="2300" dirty="0" err="1">
                  <a:solidFill>
                    <a:srgbClr val="100F0D"/>
                  </a:solidFill>
                  <a:latin typeface="Overpass Light"/>
                </a:rPr>
                <a:t>avoir</a:t>
              </a:r>
              <a:r>
                <a:rPr lang="en-US" sz="2300" dirty="0">
                  <a:solidFill>
                    <a:srgbClr val="100F0D"/>
                  </a:solidFill>
                  <a:latin typeface="Overpass Light"/>
                </a:rPr>
                <a:t> </a:t>
              </a:r>
              <a:r>
                <a:rPr lang="en-US" sz="2300" dirty="0" err="1">
                  <a:solidFill>
                    <a:srgbClr val="100F0D"/>
                  </a:solidFill>
                  <a:latin typeface="Overpass Light"/>
                </a:rPr>
                <a:t>l’information</a:t>
              </a:r>
              <a:r>
                <a:rPr lang="en-US" sz="2300" dirty="0">
                  <a:solidFill>
                    <a:srgbClr val="100F0D"/>
                  </a:solidFill>
                  <a:latin typeface="Overpass Light"/>
                </a:rPr>
                <a:t> de la cooperative sur </a:t>
              </a:r>
              <a:r>
                <a:rPr lang="en-US" sz="2299" dirty="0">
                  <a:solidFill>
                    <a:srgbClr val="100F0D"/>
                  </a:solidFill>
                  <a:latin typeface="Overpass Light"/>
                </a:rPr>
                <a:t>:</a:t>
              </a:r>
            </a:p>
            <a:p>
              <a:pPr>
                <a:lnSpc>
                  <a:spcPts val="3219"/>
                </a:lnSpc>
              </a:pPr>
              <a:r>
                <a:rPr lang="en-US" sz="2299" dirty="0">
                  <a:solidFill>
                    <a:srgbClr val="100F0D"/>
                  </a:solidFill>
                  <a:latin typeface="Overpass Light"/>
                </a:rPr>
                <a:t>- </a:t>
              </a:r>
              <a:r>
                <a:rPr lang="en-US" sz="2299" dirty="0" err="1">
                  <a:solidFill>
                    <a:srgbClr val="100F0D"/>
                  </a:solidFill>
                  <a:latin typeface="Overpass Light"/>
                </a:rPr>
                <a:t>ëconomie</a:t>
              </a:r>
              <a:endParaRPr lang="en-US" sz="2299" dirty="0">
                <a:solidFill>
                  <a:srgbClr val="100F0D"/>
                </a:solidFill>
                <a:latin typeface="Overpass Light"/>
              </a:endParaRPr>
            </a:p>
            <a:p>
              <a:pPr>
                <a:lnSpc>
                  <a:spcPts val="3219"/>
                </a:lnSpc>
              </a:pPr>
              <a:r>
                <a:rPr lang="en-US" sz="2299" dirty="0">
                  <a:solidFill>
                    <a:srgbClr val="100F0D"/>
                  </a:solidFill>
                  <a:latin typeface="Overpass Light"/>
                </a:rPr>
                <a:t>- </a:t>
              </a:r>
              <a:r>
                <a:rPr lang="en-US" sz="2299" dirty="0" err="1">
                  <a:solidFill>
                    <a:srgbClr val="100F0D"/>
                  </a:solidFill>
                  <a:latin typeface="Overpass Light"/>
                </a:rPr>
                <a:t>stratégie</a:t>
              </a:r>
              <a:endParaRPr lang="en-US" sz="2299" dirty="0">
                <a:solidFill>
                  <a:srgbClr val="100F0D"/>
                </a:solidFill>
                <a:latin typeface="Overpass Light"/>
              </a:endParaRPr>
            </a:p>
            <a:p>
              <a:pPr>
                <a:lnSpc>
                  <a:spcPts val="3219"/>
                </a:lnSpc>
              </a:pPr>
              <a:r>
                <a:rPr lang="en-US" sz="2299" dirty="0">
                  <a:solidFill>
                    <a:srgbClr val="100F0D"/>
                  </a:solidFill>
                  <a:latin typeface="Overpass Light"/>
                </a:rPr>
                <a:t>Propositions de </a:t>
              </a:r>
              <a:r>
                <a:rPr lang="en-US" sz="2299" dirty="0" err="1">
                  <a:solidFill>
                    <a:srgbClr val="100F0D"/>
                  </a:solidFill>
                  <a:latin typeface="Overpass Light"/>
                </a:rPr>
                <a:t>membres</a:t>
              </a:r>
              <a:endParaRPr lang="en-US" sz="2299" dirty="0">
                <a:solidFill>
                  <a:srgbClr val="100F0D"/>
                </a:solidFill>
                <a:latin typeface="Overpass Light"/>
              </a:endParaRPr>
            </a:p>
          </p:txBody>
        </p:sp>
      </p:grpSp>
      <p:grpSp>
        <p:nvGrpSpPr>
          <p:cNvPr id="9" name="Group 9"/>
          <p:cNvGrpSpPr/>
          <p:nvPr/>
        </p:nvGrpSpPr>
        <p:grpSpPr>
          <a:xfrm>
            <a:off x="10502660" y="7022503"/>
            <a:ext cx="6519413" cy="2573115"/>
            <a:chOff x="0" y="19050"/>
            <a:chExt cx="8692551" cy="3430821"/>
          </a:xfrm>
        </p:grpSpPr>
        <p:sp>
          <p:nvSpPr>
            <p:cNvPr id="10" name="TextBox 10"/>
            <p:cNvSpPr txBox="1"/>
            <p:nvPr/>
          </p:nvSpPr>
          <p:spPr>
            <a:xfrm>
              <a:off x="0" y="19050"/>
              <a:ext cx="8692551"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Conclusions</a:t>
              </a:r>
            </a:p>
          </p:txBody>
        </p:sp>
        <p:sp>
          <p:nvSpPr>
            <p:cNvPr id="11" name="TextBox 11"/>
            <p:cNvSpPr txBox="1"/>
            <p:nvPr/>
          </p:nvSpPr>
          <p:spPr>
            <a:xfrm>
              <a:off x="0" y="757681"/>
              <a:ext cx="8692551" cy="2692190"/>
            </a:xfrm>
            <a:prstGeom prst="rect">
              <a:avLst/>
            </a:prstGeom>
          </p:spPr>
          <p:txBody>
            <a:bodyPr lIns="0" tIns="0" rIns="0" bIns="0" rtlCol="0" anchor="t">
              <a:spAutoFit/>
            </a:bodyPr>
            <a:lstStyle/>
            <a:p>
              <a:pPr>
                <a:lnSpc>
                  <a:spcPts val="3219"/>
                </a:lnSpc>
              </a:pPr>
              <a:r>
                <a:rPr lang="en-US" sz="2300" dirty="0" err="1">
                  <a:solidFill>
                    <a:srgbClr val="100F0D"/>
                  </a:solidFill>
                  <a:latin typeface="Overpass Light"/>
                </a:rPr>
                <a:t>Besoin</a:t>
              </a:r>
              <a:r>
                <a:rPr lang="en-US" sz="2300" dirty="0">
                  <a:solidFill>
                    <a:srgbClr val="100F0D"/>
                  </a:solidFill>
                  <a:latin typeface="Overpass Light"/>
                </a:rPr>
                <a:t> de plus </a:t>
              </a:r>
              <a:r>
                <a:rPr lang="en-US" sz="2300" dirty="0" err="1">
                  <a:solidFill>
                    <a:srgbClr val="100F0D"/>
                  </a:solidFill>
                  <a:latin typeface="Overpass Light"/>
                </a:rPr>
                <a:t>d’échanges</a:t>
              </a:r>
              <a:r>
                <a:rPr lang="en-US" sz="2300" dirty="0">
                  <a:solidFill>
                    <a:srgbClr val="100F0D"/>
                  </a:solidFill>
                  <a:latin typeface="Overpass Light"/>
                </a:rPr>
                <a:t> entre </a:t>
              </a:r>
              <a:r>
                <a:rPr lang="en-US" sz="2300" dirty="0" err="1">
                  <a:solidFill>
                    <a:srgbClr val="100F0D"/>
                  </a:solidFill>
                  <a:latin typeface="Overpass Light"/>
                </a:rPr>
                <a:t>membres</a:t>
              </a:r>
              <a:endParaRPr lang="en-US" sz="2300" dirty="0">
                <a:solidFill>
                  <a:srgbClr val="100F0D"/>
                </a:solidFill>
                <a:latin typeface="Overpass Light"/>
              </a:endParaRPr>
            </a:p>
            <a:p>
              <a:pPr>
                <a:lnSpc>
                  <a:spcPts val="3219"/>
                </a:lnSpc>
              </a:pPr>
              <a:r>
                <a:rPr lang="en-US" sz="2299" dirty="0" err="1">
                  <a:solidFill>
                    <a:srgbClr val="100F0D"/>
                  </a:solidFill>
                  <a:latin typeface="Overpass Light"/>
                </a:rPr>
                <a:t>Besoin</a:t>
              </a:r>
              <a:r>
                <a:rPr lang="en-US" sz="2299" dirty="0">
                  <a:solidFill>
                    <a:srgbClr val="100F0D"/>
                  </a:solidFill>
                  <a:latin typeface="Overpass Light"/>
                </a:rPr>
                <a:t> de plus de </a:t>
              </a:r>
              <a:r>
                <a:rPr lang="en-US" sz="2299" dirty="0" err="1">
                  <a:solidFill>
                    <a:srgbClr val="100F0D"/>
                  </a:solidFill>
                  <a:latin typeface="Overpass Light"/>
                </a:rPr>
                <a:t>formaition</a:t>
              </a:r>
              <a:r>
                <a:rPr lang="en-US" sz="2299" dirty="0">
                  <a:solidFill>
                    <a:srgbClr val="100F0D"/>
                  </a:solidFill>
                  <a:latin typeface="Overpass Light"/>
                </a:rPr>
                <a:t> sur </a:t>
              </a:r>
              <a:r>
                <a:rPr lang="en-US" sz="2299" dirty="0" err="1">
                  <a:solidFill>
                    <a:srgbClr val="100F0D"/>
                  </a:solidFill>
                  <a:latin typeface="Overpass Light"/>
                </a:rPr>
                <a:t>l’environnement</a:t>
              </a:r>
              <a:r>
                <a:rPr lang="en-US" sz="2299" dirty="0">
                  <a:solidFill>
                    <a:srgbClr val="100F0D"/>
                  </a:solidFill>
                  <a:latin typeface="Overpass Light"/>
                </a:rPr>
                <a:t> des </a:t>
              </a:r>
              <a:r>
                <a:rPr lang="en-US" sz="2299" dirty="0" err="1">
                  <a:solidFill>
                    <a:srgbClr val="100F0D"/>
                  </a:solidFill>
                  <a:latin typeface="Overpass Light"/>
                </a:rPr>
                <a:t>ressources</a:t>
              </a:r>
              <a:r>
                <a:rPr lang="en-US" sz="2299" dirty="0">
                  <a:solidFill>
                    <a:srgbClr val="100F0D"/>
                  </a:solidFill>
                  <a:latin typeface="Overpass Light"/>
                </a:rPr>
                <a:t> </a:t>
              </a:r>
              <a:r>
                <a:rPr lang="en-US" sz="2299" dirty="0" err="1">
                  <a:solidFill>
                    <a:srgbClr val="100F0D"/>
                  </a:solidFill>
                  <a:latin typeface="Overpass Light"/>
                </a:rPr>
                <a:t>humaines</a:t>
              </a:r>
              <a:endParaRPr lang="en-US" sz="2299" dirty="0">
                <a:solidFill>
                  <a:srgbClr val="100F0D"/>
                </a:solidFill>
                <a:latin typeface="Overpass Light"/>
              </a:endParaRPr>
            </a:p>
            <a:p>
              <a:pPr>
                <a:lnSpc>
                  <a:spcPts val="3219"/>
                </a:lnSpc>
              </a:pPr>
              <a:r>
                <a:rPr lang="en-US" sz="2299" dirty="0" err="1">
                  <a:solidFill>
                    <a:srgbClr val="100F0D"/>
                  </a:solidFill>
                  <a:latin typeface="Overpass Light"/>
                </a:rPr>
                <a:t>Prise</a:t>
              </a:r>
              <a:r>
                <a:rPr lang="en-US" sz="2299" dirty="0">
                  <a:solidFill>
                    <a:srgbClr val="100F0D"/>
                  </a:solidFill>
                  <a:latin typeface="Overpass Light"/>
                </a:rPr>
                <a:t> de conscience sur la </a:t>
              </a:r>
              <a:r>
                <a:rPr lang="en-US" sz="2299" dirty="0" err="1">
                  <a:solidFill>
                    <a:srgbClr val="100F0D"/>
                  </a:solidFill>
                  <a:latin typeface="Overpass Light"/>
                </a:rPr>
                <a:t>responsabilité</a:t>
              </a:r>
              <a:r>
                <a:rPr lang="en-US" sz="2299" dirty="0">
                  <a:solidFill>
                    <a:srgbClr val="100F0D"/>
                  </a:solidFill>
                  <a:latin typeface="Overpass Light"/>
                </a:rPr>
                <a:t> de la gestion avec Smart</a:t>
              </a:r>
            </a:p>
          </p:txBody>
        </p:sp>
      </p:grpSp>
      <p:pic>
        <p:nvPicPr>
          <p:cNvPr id="12" name="Picture 12"/>
          <p:cNvPicPr>
            <a:picLocks noChangeAspect="1"/>
          </p:cNvPicPr>
          <p:nvPr/>
        </p:nvPicPr>
        <p:blipFill>
          <a:blip r:embed="rId2"/>
          <a:srcRect/>
          <a:stretch>
            <a:fillRect/>
          </a:stretch>
        </p:blipFill>
        <p:spPr>
          <a:xfrm>
            <a:off x="1034489" y="7174900"/>
            <a:ext cx="2125918" cy="2083400"/>
          </a:xfrm>
          <a:prstGeom prst="rect">
            <a:avLst/>
          </a:prstGeom>
        </p:spPr>
      </p:pic>
      <p:grpSp>
        <p:nvGrpSpPr>
          <p:cNvPr id="13" name="Group 13"/>
          <p:cNvGrpSpPr/>
          <p:nvPr/>
        </p:nvGrpSpPr>
        <p:grpSpPr>
          <a:xfrm>
            <a:off x="3782305" y="1146395"/>
            <a:ext cx="803032" cy="142875"/>
            <a:chOff x="0" y="0"/>
            <a:chExt cx="1070710" cy="190500"/>
          </a:xfrm>
        </p:grpSpPr>
        <p:grpSp>
          <p:nvGrpSpPr>
            <p:cNvPr id="14" name="Group 14"/>
            <p:cNvGrpSpPr>
              <a:grpSpLocks noChangeAspect="1"/>
            </p:cNvGrpSpPr>
            <p:nvPr/>
          </p:nvGrpSpPr>
          <p:grpSpPr>
            <a:xfrm>
              <a:off x="0" y="0"/>
              <a:ext cx="190500" cy="190500"/>
              <a:chOff x="0" y="0"/>
              <a:chExt cx="1708150" cy="1708150"/>
            </a:xfrm>
          </p:grpSpPr>
          <p:sp>
            <p:nvSpPr>
              <p:cNvPr id="15" name="Freeform 15"/>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6" name="Group 16"/>
            <p:cNvGrpSpPr>
              <a:grpSpLocks noChangeAspect="1"/>
            </p:cNvGrpSpPr>
            <p:nvPr/>
          </p:nvGrpSpPr>
          <p:grpSpPr>
            <a:xfrm>
              <a:off x="293403" y="0"/>
              <a:ext cx="190500" cy="190500"/>
              <a:chOff x="0" y="0"/>
              <a:chExt cx="6350000" cy="6350000"/>
            </a:xfrm>
          </p:grpSpPr>
          <p:sp>
            <p:nvSpPr>
              <p:cNvPr id="17" name="Freeform 17"/>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8" name="Group 18"/>
            <p:cNvGrpSpPr>
              <a:grpSpLocks noChangeAspect="1"/>
            </p:cNvGrpSpPr>
            <p:nvPr/>
          </p:nvGrpSpPr>
          <p:grpSpPr>
            <a:xfrm>
              <a:off x="880210" y="0"/>
              <a:ext cx="190500" cy="190500"/>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0" name="Group 20"/>
            <p:cNvGrpSpPr>
              <a:grpSpLocks noChangeAspect="1"/>
            </p:cNvGrpSpPr>
            <p:nvPr/>
          </p:nvGrpSpPr>
          <p:grpSpPr>
            <a:xfrm>
              <a:off x="586807" y="0"/>
              <a:ext cx="190500" cy="19050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22" name="AutoShape 22"/>
          <p:cNvSpPr/>
          <p:nvPr/>
        </p:nvSpPr>
        <p:spPr>
          <a:xfrm>
            <a:off x="2103238" y="1202287"/>
            <a:ext cx="1199072" cy="31091"/>
          </a:xfrm>
          <a:prstGeom prst="rect">
            <a:avLst/>
          </a:prstGeom>
          <a:solidFill>
            <a:srgbClr val="100F0D"/>
          </a:solidFill>
        </p:spPr>
      </p:sp>
      <p:sp>
        <p:nvSpPr>
          <p:cNvPr id="23" name="TextBox 23"/>
          <p:cNvSpPr txBox="1"/>
          <p:nvPr/>
        </p:nvSpPr>
        <p:spPr>
          <a:xfrm>
            <a:off x="1034489" y="1076325"/>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2638605" y="2917544"/>
            <a:ext cx="13010791" cy="1333603"/>
          </a:xfrm>
          <a:prstGeom prst="rect">
            <a:avLst/>
          </a:prstGeom>
        </p:spPr>
        <p:txBody>
          <a:bodyPr lIns="0" tIns="0" rIns="0" bIns="0" rtlCol="0" anchor="t">
            <a:spAutoFit/>
          </a:bodyPr>
          <a:lstStyle/>
          <a:p>
            <a:pPr algn="ctr">
              <a:lnSpc>
                <a:spcPts val="9999"/>
              </a:lnSpc>
            </a:pPr>
            <a:r>
              <a:rPr lang="en-US" sz="9999" dirty="0">
                <a:solidFill>
                  <a:srgbClr val="100F0D"/>
                </a:solidFill>
                <a:latin typeface="Halant Medium Bold"/>
              </a:rPr>
              <a:t>Reunions </a:t>
            </a:r>
            <a:r>
              <a:rPr lang="en-US" sz="9999" dirty="0" err="1">
                <a:solidFill>
                  <a:srgbClr val="100F0D"/>
                </a:solidFill>
                <a:latin typeface="Halant Medium Bold"/>
              </a:rPr>
              <a:t>membres</a:t>
            </a:r>
            <a:endParaRPr lang="en-US" sz="9999" dirty="0">
              <a:solidFill>
                <a:srgbClr val="100F0D"/>
              </a:solidFill>
              <a:latin typeface="Halant Medium Bold"/>
            </a:endParaRPr>
          </a:p>
        </p:txBody>
      </p:sp>
      <p:grpSp>
        <p:nvGrpSpPr>
          <p:cNvPr id="3" name="Group 3"/>
          <p:cNvGrpSpPr/>
          <p:nvPr/>
        </p:nvGrpSpPr>
        <p:grpSpPr>
          <a:xfrm>
            <a:off x="1951036" y="5671239"/>
            <a:ext cx="3996187" cy="3824439"/>
            <a:chOff x="0" y="133350"/>
            <a:chExt cx="5328249" cy="5099252"/>
          </a:xfrm>
        </p:grpSpPr>
        <p:sp>
          <p:nvSpPr>
            <p:cNvPr id="4" name="TextBox 4"/>
            <p:cNvSpPr txBox="1"/>
            <p:nvPr/>
          </p:nvSpPr>
          <p:spPr>
            <a:xfrm>
              <a:off x="0" y="1740706"/>
              <a:ext cx="5328249" cy="590595"/>
            </a:xfrm>
            <a:prstGeom prst="rect">
              <a:avLst/>
            </a:prstGeom>
          </p:spPr>
          <p:txBody>
            <a:bodyPr lIns="0" tIns="0" rIns="0" bIns="0" rtlCol="0" anchor="t">
              <a:spAutoFit/>
            </a:bodyPr>
            <a:lstStyle/>
            <a:p>
              <a:pPr algn="ctr">
                <a:lnSpc>
                  <a:spcPts val="3300"/>
                </a:lnSpc>
              </a:pPr>
              <a:r>
                <a:rPr lang="en-US" sz="3000" dirty="0">
                  <a:solidFill>
                    <a:srgbClr val="100F0D"/>
                  </a:solidFill>
                  <a:latin typeface="Halant Medium Bold"/>
                </a:rPr>
                <a:t>I speed dating Madrid</a:t>
              </a:r>
            </a:p>
          </p:txBody>
        </p:sp>
        <p:sp>
          <p:nvSpPr>
            <p:cNvPr id="5" name="TextBox 5"/>
            <p:cNvSpPr txBox="1"/>
            <p:nvPr/>
          </p:nvSpPr>
          <p:spPr>
            <a:xfrm>
              <a:off x="0" y="2540413"/>
              <a:ext cx="5328249" cy="2692189"/>
            </a:xfrm>
            <a:prstGeom prst="rect">
              <a:avLst/>
            </a:prstGeom>
          </p:spPr>
          <p:txBody>
            <a:bodyPr lIns="0" tIns="0" rIns="0" bIns="0" rtlCol="0" anchor="t">
              <a:spAutoFit/>
            </a:bodyPr>
            <a:lstStyle/>
            <a:p>
              <a:pPr algn="ctr">
                <a:lnSpc>
                  <a:spcPts val="3219"/>
                </a:lnSpc>
              </a:pPr>
              <a:r>
                <a:rPr lang="en-US" sz="2300" dirty="0" err="1">
                  <a:solidFill>
                    <a:srgbClr val="100F0D"/>
                  </a:solidFill>
                  <a:latin typeface="Overpass Light"/>
                </a:rPr>
                <a:t>Connaìtre</a:t>
              </a:r>
              <a:r>
                <a:rPr lang="en-US" sz="2300" dirty="0">
                  <a:solidFill>
                    <a:srgbClr val="100F0D"/>
                  </a:solidFill>
                  <a:latin typeface="Overpass Light"/>
                </a:rPr>
                <a:t> </a:t>
              </a:r>
              <a:r>
                <a:rPr lang="en-US" sz="2300" dirty="0" err="1">
                  <a:solidFill>
                    <a:srgbClr val="100F0D"/>
                  </a:solidFill>
                  <a:latin typeface="Overpass Light"/>
                </a:rPr>
                <a:t>d’autres</a:t>
              </a:r>
              <a:r>
                <a:rPr lang="en-US" sz="2300" dirty="0">
                  <a:solidFill>
                    <a:srgbClr val="100F0D"/>
                  </a:solidFill>
                  <a:latin typeface="Overpass Light"/>
                </a:rPr>
                <a:t> </a:t>
              </a:r>
              <a:r>
                <a:rPr lang="en-US" sz="2300" dirty="0" err="1">
                  <a:solidFill>
                    <a:srgbClr val="100F0D"/>
                  </a:solidFill>
                  <a:latin typeface="Overpass Light"/>
                </a:rPr>
                <a:t>projets</a:t>
              </a:r>
              <a:r>
                <a:rPr lang="en-US" sz="2300" dirty="0">
                  <a:solidFill>
                    <a:srgbClr val="100F0D"/>
                  </a:solidFill>
                  <a:latin typeface="Overpass Light"/>
                </a:rPr>
                <a:t> et se </a:t>
              </a:r>
              <a:r>
                <a:rPr lang="en-US" sz="2300" dirty="0" err="1">
                  <a:solidFill>
                    <a:srgbClr val="100F0D"/>
                  </a:solidFill>
                  <a:latin typeface="Overpass Light"/>
                </a:rPr>
                <a:t>connaître</a:t>
              </a:r>
              <a:r>
                <a:rPr lang="en-US" sz="2300" dirty="0">
                  <a:solidFill>
                    <a:srgbClr val="100F0D"/>
                  </a:solidFill>
                  <a:latin typeface="Overpass Light"/>
                </a:rPr>
                <a:t> entre </a:t>
              </a:r>
              <a:r>
                <a:rPr lang="en-US" sz="2300" dirty="0" err="1">
                  <a:solidFill>
                    <a:srgbClr val="100F0D"/>
                  </a:solidFill>
                  <a:latin typeface="Overpass Light"/>
                </a:rPr>
                <a:t>membres</a:t>
              </a:r>
              <a:endParaRPr lang="en-US" sz="2300" dirty="0">
                <a:solidFill>
                  <a:srgbClr val="100F0D"/>
                </a:solidFill>
                <a:latin typeface="Overpass Light"/>
              </a:endParaRPr>
            </a:p>
            <a:p>
              <a:pPr algn="ctr">
                <a:lnSpc>
                  <a:spcPts val="3219"/>
                </a:lnSpc>
              </a:pPr>
              <a:r>
                <a:rPr lang="en-US" sz="2299" dirty="0">
                  <a:solidFill>
                    <a:srgbClr val="100F0D"/>
                  </a:solidFill>
                  <a:latin typeface="Overpass Light"/>
                </a:rPr>
                <a:t>Madrid: 15 participants</a:t>
              </a:r>
            </a:p>
            <a:p>
              <a:pPr algn="ctr">
                <a:lnSpc>
                  <a:spcPts val="3220"/>
                </a:lnSpc>
              </a:pPr>
              <a:r>
                <a:rPr lang="en-US" sz="2299" u="sng" dirty="0">
                  <a:solidFill>
                    <a:srgbClr val="100F0D"/>
                  </a:solidFill>
                  <a:latin typeface="Overpass Light"/>
                </a:rPr>
                <a:t>http://www.smart-ib.coop/speed-dating-i/</a:t>
              </a:r>
            </a:p>
          </p:txBody>
        </p:sp>
        <p:sp>
          <p:nvSpPr>
            <p:cNvPr id="6" name="TextBox 6"/>
            <p:cNvSpPr txBox="1"/>
            <p:nvPr/>
          </p:nvSpPr>
          <p:spPr>
            <a:xfrm>
              <a:off x="0" y="133350"/>
              <a:ext cx="5328249" cy="1274420"/>
            </a:xfrm>
            <a:prstGeom prst="rect">
              <a:avLst/>
            </a:prstGeom>
          </p:spPr>
          <p:txBody>
            <a:bodyPr lIns="0" tIns="0" rIns="0" bIns="0" rtlCol="0" anchor="t">
              <a:spAutoFit/>
            </a:bodyPr>
            <a:lstStyle/>
            <a:p>
              <a:pPr algn="ctr">
                <a:lnSpc>
                  <a:spcPts val="7000"/>
                </a:lnSpc>
              </a:pPr>
              <a:r>
                <a:rPr lang="en-US" sz="7000">
                  <a:solidFill>
                    <a:srgbClr val="100F0D">
                      <a:alpha val="49804"/>
                    </a:srgbClr>
                  </a:solidFill>
                  <a:latin typeface="Halant Medium Bold"/>
                </a:rPr>
                <a:t>01</a:t>
              </a:r>
            </a:p>
          </p:txBody>
        </p:sp>
      </p:grpSp>
      <p:grpSp>
        <p:nvGrpSpPr>
          <p:cNvPr id="7" name="Group 7"/>
          <p:cNvGrpSpPr/>
          <p:nvPr/>
        </p:nvGrpSpPr>
        <p:grpSpPr>
          <a:xfrm>
            <a:off x="7145907" y="5671239"/>
            <a:ext cx="3996187" cy="4234809"/>
            <a:chOff x="0" y="133350"/>
            <a:chExt cx="5328249" cy="5646412"/>
          </a:xfrm>
        </p:grpSpPr>
        <p:sp>
          <p:nvSpPr>
            <p:cNvPr id="8" name="TextBox 8"/>
            <p:cNvSpPr txBox="1"/>
            <p:nvPr/>
          </p:nvSpPr>
          <p:spPr>
            <a:xfrm>
              <a:off x="0" y="1740706"/>
              <a:ext cx="5328249" cy="590595"/>
            </a:xfrm>
            <a:prstGeom prst="rect">
              <a:avLst/>
            </a:prstGeom>
          </p:spPr>
          <p:txBody>
            <a:bodyPr lIns="0" tIns="0" rIns="0" bIns="0" rtlCol="0" anchor="t">
              <a:spAutoFit/>
            </a:bodyPr>
            <a:lstStyle/>
            <a:p>
              <a:pPr algn="ctr">
                <a:lnSpc>
                  <a:spcPts val="3300"/>
                </a:lnSpc>
              </a:pPr>
              <a:r>
                <a:rPr lang="en-US" sz="3000" dirty="0">
                  <a:solidFill>
                    <a:srgbClr val="100F0D"/>
                  </a:solidFill>
                  <a:latin typeface="Halant Medium Bold"/>
                </a:rPr>
                <a:t>Webinar </a:t>
              </a:r>
              <a:r>
                <a:rPr lang="en-US" sz="3000" dirty="0" err="1">
                  <a:solidFill>
                    <a:srgbClr val="100F0D"/>
                  </a:solidFill>
                  <a:latin typeface="Halant Medium Bold"/>
                </a:rPr>
                <a:t>membre</a:t>
              </a:r>
              <a:endParaRPr lang="en-US" sz="3000" dirty="0">
                <a:solidFill>
                  <a:srgbClr val="100F0D"/>
                </a:solidFill>
                <a:latin typeface="Halant Medium Bold"/>
              </a:endParaRPr>
            </a:p>
          </p:txBody>
        </p:sp>
        <p:sp>
          <p:nvSpPr>
            <p:cNvPr id="9" name="TextBox 9"/>
            <p:cNvSpPr txBox="1"/>
            <p:nvPr/>
          </p:nvSpPr>
          <p:spPr>
            <a:xfrm>
              <a:off x="0" y="2540414"/>
              <a:ext cx="5328249" cy="3239348"/>
            </a:xfrm>
            <a:prstGeom prst="rect">
              <a:avLst/>
            </a:prstGeom>
          </p:spPr>
          <p:txBody>
            <a:bodyPr lIns="0" tIns="0" rIns="0" bIns="0" rtlCol="0" anchor="t">
              <a:spAutoFit/>
            </a:bodyPr>
            <a:lstStyle/>
            <a:p>
              <a:pPr algn="ctr">
                <a:lnSpc>
                  <a:spcPts val="3219"/>
                </a:lnSpc>
              </a:pPr>
              <a:r>
                <a:rPr lang="en-US" sz="1600" dirty="0">
                  <a:solidFill>
                    <a:srgbClr val="100F0D"/>
                  </a:solidFill>
                  <a:latin typeface="Overpass Light"/>
                </a:rPr>
                <a:t>Zaida </a:t>
              </a:r>
              <a:r>
                <a:rPr lang="en-US" sz="1600" dirty="0" err="1">
                  <a:solidFill>
                    <a:srgbClr val="100F0D"/>
                  </a:solidFill>
                  <a:latin typeface="Overpass Light"/>
                </a:rPr>
                <a:t>Brasal</a:t>
              </a:r>
              <a:r>
                <a:rPr lang="en-US" sz="1600" dirty="0">
                  <a:solidFill>
                    <a:srgbClr val="100F0D"/>
                  </a:solidFill>
                  <a:latin typeface="Overpass Light"/>
                </a:rPr>
                <a:t> nous </a:t>
              </a:r>
              <a:r>
                <a:rPr lang="en-US" sz="1600" dirty="0" err="1">
                  <a:solidFill>
                    <a:srgbClr val="100F0D"/>
                  </a:solidFill>
                  <a:latin typeface="Overpass Light"/>
                </a:rPr>
                <a:t>explique</a:t>
              </a:r>
              <a:r>
                <a:rPr lang="en-US" sz="1600" dirty="0">
                  <a:solidFill>
                    <a:srgbClr val="100F0D"/>
                  </a:solidFill>
                  <a:latin typeface="Overpass Light"/>
                </a:rPr>
                <a:t> comment </a:t>
              </a:r>
              <a:r>
                <a:rPr lang="en-US" sz="1600" dirty="0" err="1">
                  <a:solidFill>
                    <a:srgbClr val="100F0D"/>
                  </a:solidFill>
                  <a:latin typeface="Overpass Light"/>
                </a:rPr>
                <a:t>elle</a:t>
              </a:r>
              <a:r>
                <a:rPr lang="en-US" sz="1600" dirty="0">
                  <a:solidFill>
                    <a:srgbClr val="100F0D"/>
                  </a:solidFill>
                  <a:latin typeface="Overpass Light"/>
                </a:rPr>
                <a:t> a change la gestion de son </a:t>
              </a:r>
              <a:r>
                <a:rPr lang="en-US" sz="1600" dirty="0" err="1">
                  <a:solidFill>
                    <a:srgbClr val="100F0D"/>
                  </a:solidFill>
                  <a:latin typeface="Overpass Light"/>
                </a:rPr>
                <a:t>projet</a:t>
              </a:r>
              <a:r>
                <a:rPr lang="en-US" sz="1600" dirty="0">
                  <a:solidFill>
                    <a:srgbClr val="100F0D"/>
                  </a:solidFill>
                  <a:latin typeface="Overpass Light"/>
                </a:rPr>
                <a:t> à travers les </a:t>
              </a:r>
              <a:r>
                <a:rPr lang="en-US" sz="1600" dirty="0" err="1">
                  <a:solidFill>
                    <a:srgbClr val="100F0D"/>
                  </a:solidFill>
                  <a:latin typeface="Overpass Light"/>
                </a:rPr>
                <a:t>outils</a:t>
              </a:r>
              <a:r>
                <a:rPr lang="en-US" sz="1600" dirty="0">
                  <a:solidFill>
                    <a:srgbClr val="100F0D"/>
                  </a:solidFill>
                  <a:latin typeface="Overpass Light"/>
                </a:rPr>
                <a:t> </a:t>
              </a:r>
              <a:r>
                <a:rPr lang="en-US" sz="1600" dirty="0" err="1">
                  <a:solidFill>
                    <a:srgbClr val="100F0D"/>
                  </a:solidFill>
                  <a:latin typeface="Overpass Light"/>
                </a:rPr>
                <a:t>informatiques</a:t>
              </a:r>
              <a:r>
                <a:rPr lang="en-US" sz="1600" dirty="0">
                  <a:solidFill>
                    <a:srgbClr val="100F0D"/>
                  </a:solidFill>
                  <a:latin typeface="Overpass Light"/>
                </a:rPr>
                <a:t>. </a:t>
              </a:r>
            </a:p>
            <a:p>
              <a:pPr algn="ctr">
                <a:lnSpc>
                  <a:spcPts val="3219"/>
                </a:lnSpc>
              </a:pPr>
              <a:r>
                <a:rPr lang="en-US" sz="2299" dirty="0">
                  <a:solidFill>
                    <a:srgbClr val="100F0D"/>
                  </a:solidFill>
                  <a:latin typeface="Overpass Light"/>
                </a:rPr>
                <a:t>37 </a:t>
              </a:r>
              <a:r>
                <a:rPr lang="en-US" sz="2299" dirty="0" err="1">
                  <a:solidFill>
                    <a:srgbClr val="100F0D"/>
                  </a:solidFill>
                  <a:latin typeface="Overpass Light"/>
                </a:rPr>
                <a:t>asistents</a:t>
              </a:r>
              <a:endParaRPr lang="en-US" sz="2299" dirty="0">
                <a:solidFill>
                  <a:srgbClr val="100F0D"/>
                </a:solidFill>
                <a:latin typeface="Overpass Light"/>
              </a:endParaRPr>
            </a:p>
            <a:p>
              <a:pPr algn="ctr">
                <a:lnSpc>
                  <a:spcPts val="3219"/>
                </a:lnSpc>
              </a:pPr>
              <a:r>
                <a:rPr lang="en-US" sz="2299" u="sng" dirty="0" err="1">
                  <a:solidFill>
                    <a:srgbClr val="100F0D"/>
                  </a:solidFill>
                  <a:latin typeface="Overpass Light"/>
                </a:rPr>
                <a:t>Acceso</a:t>
              </a:r>
              <a:r>
                <a:rPr lang="en-US" sz="2299" u="sng" dirty="0">
                  <a:solidFill>
                    <a:srgbClr val="100F0D"/>
                  </a:solidFill>
                  <a:latin typeface="Overpass Light"/>
                </a:rPr>
                <a:t> al webinar </a:t>
              </a:r>
              <a:r>
                <a:rPr lang="en-US" sz="2299" u="sng" dirty="0" err="1">
                  <a:solidFill>
                    <a:srgbClr val="100F0D"/>
                  </a:solidFill>
                  <a:latin typeface="Overpass Light"/>
                </a:rPr>
                <a:t>en</a:t>
              </a:r>
              <a:r>
                <a:rPr lang="en-US" sz="2299" u="sng" dirty="0">
                  <a:solidFill>
                    <a:srgbClr val="100F0D"/>
                  </a:solidFill>
                  <a:latin typeface="Overpass Light"/>
                </a:rPr>
                <a:t> </a:t>
              </a:r>
              <a:r>
                <a:rPr lang="en-US" sz="2299" u="sng" dirty="0" err="1">
                  <a:solidFill>
                    <a:srgbClr val="100F0D"/>
                  </a:solidFill>
                  <a:latin typeface="Overpass Light"/>
                </a:rPr>
                <a:t>diferido</a:t>
              </a:r>
              <a:endParaRPr lang="en-US" sz="2299" u="sng" dirty="0">
                <a:solidFill>
                  <a:srgbClr val="100F0D"/>
                </a:solidFill>
                <a:latin typeface="Overpass Light"/>
              </a:endParaRPr>
            </a:p>
            <a:p>
              <a:pPr algn="ctr">
                <a:lnSpc>
                  <a:spcPts val="3220"/>
                </a:lnSpc>
              </a:pPr>
              <a:endParaRPr lang="en-US" sz="2299" u="sng" dirty="0">
                <a:solidFill>
                  <a:srgbClr val="100F0D"/>
                </a:solidFill>
                <a:latin typeface="Overpass Light"/>
              </a:endParaRPr>
            </a:p>
          </p:txBody>
        </p:sp>
        <p:sp>
          <p:nvSpPr>
            <p:cNvPr id="10" name="TextBox 10"/>
            <p:cNvSpPr txBox="1"/>
            <p:nvPr/>
          </p:nvSpPr>
          <p:spPr>
            <a:xfrm>
              <a:off x="0" y="133350"/>
              <a:ext cx="5328249" cy="1274420"/>
            </a:xfrm>
            <a:prstGeom prst="rect">
              <a:avLst/>
            </a:prstGeom>
          </p:spPr>
          <p:txBody>
            <a:bodyPr lIns="0" tIns="0" rIns="0" bIns="0" rtlCol="0" anchor="t">
              <a:spAutoFit/>
            </a:bodyPr>
            <a:lstStyle/>
            <a:p>
              <a:pPr algn="ctr">
                <a:lnSpc>
                  <a:spcPts val="7000"/>
                </a:lnSpc>
              </a:pPr>
              <a:r>
                <a:rPr lang="en-US" sz="7000" dirty="0">
                  <a:solidFill>
                    <a:srgbClr val="100F0D">
                      <a:alpha val="49804"/>
                    </a:srgbClr>
                  </a:solidFill>
                  <a:latin typeface="Halant Medium Bold"/>
                </a:rPr>
                <a:t>02</a:t>
              </a:r>
            </a:p>
          </p:txBody>
        </p:sp>
      </p:grpSp>
      <p:grpSp>
        <p:nvGrpSpPr>
          <p:cNvPr id="11" name="Group 11"/>
          <p:cNvGrpSpPr/>
          <p:nvPr/>
        </p:nvGrpSpPr>
        <p:grpSpPr>
          <a:xfrm>
            <a:off x="12340777" y="5671239"/>
            <a:ext cx="3996187" cy="2593333"/>
            <a:chOff x="0" y="133350"/>
            <a:chExt cx="5328249" cy="3457778"/>
          </a:xfrm>
        </p:grpSpPr>
        <p:sp>
          <p:nvSpPr>
            <p:cNvPr id="12" name="TextBox 12"/>
            <p:cNvSpPr txBox="1"/>
            <p:nvPr/>
          </p:nvSpPr>
          <p:spPr>
            <a:xfrm>
              <a:off x="0" y="1740706"/>
              <a:ext cx="5328249" cy="577081"/>
            </a:xfrm>
            <a:prstGeom prst="rect">
              <a:avLst/>
            </a:prstGeom>
          </p:spPr>
          <p:txBody>
            <a:bodyPr lIns="0" tIns="0" rIns="0" bIns="0" rtlCol="0" anchor="t">
              <a:spAutoFit/>
            </a:bodyPr>
            <a:lstStyle/>
            <a:p>
              <a:pPr algn="ctr">
                <a:lnSpc>
                  <a:spcPts val="3300"/>
                </a:lnSpc>
              </a:pPr>
              <a:r>
                <a:rPr lang="en-US" sz="3000" dirty="0" err="1">
                  <a:solidFill>
                    <a:srgbClr val="100F0D"/>
                  </a:solidFill>
                  <a:latin typeface="Halant Medium Bold"/>
                </a:rPr>
                <a:t>Préparation</a:t>
              </a:r>
              <a:r>
                <a:rPr lang="en-US" sz="3000" dirty="0">
                  <a:solidFill>
                    <a:srgbClr val="100F0D"/>
                  </a:solidFill>
                  <a:latin typeface="Halant Medium Bold"/>
                </a:rPr>
                <a:t> AG</a:t>
              </a:r>
            </a:p>
          </p:txBody>
        </p:sp>
        <p:sp>
          <p:nvSpPr>
            <p:cNvPr id="13" name="TextBox 13"/>
            <p:cNvSpPr txBox="1"/>
            <p:nvPr/>
          </p:nvSpPr>
          <p:spPr>
            <a:xfrm>
              <a:off x="0" y="2540413"/>
              <a:ext cx="5328249" cy="1050715"/>
            </a:xfrm>
            <a:prstGeom prst="rect">
              <a:avLst/>
            </a:prstGeom>
          </p:spPr>
          <p:txBody>
            <a:bodyPr lIns="0" tIns="0" rIns="0" bIns="0" rtlCol="0" anchor="t">
              <a:spAutoFit/>
            </a:bodyPr>
            <a:lstStyle/>
            <a:p>
              <a:pPr algn="ctr">
                <a:lnSpc>
                  <a:spcPts val="3220"/>
                </a:lnSpc>
              </a:pPr>
              <a:r>
                <a:rPr lang="en-US" sz="2300" dirty="0" err="1">
                  <a:solidFill>
                    <a:srgbClr val="100F0D"/>
                  </a:solidFill>
                  <a:latin typeface="Overpass Light"/>
                </a:rPr>
                <a:t>Prochains</a:t>
              </a:r>
              <a:r>
                <a:rPr lang="en-US" sz="2300" dirty="0">
                  <a:solidFill>
                    <a:srgbClr val="100F0D"/>
                  </a:solidFill>
                  <a:latin typeface="Overpass Light"/>
                </a:rPr>
                <a:t> </a:t>
              </a:r>
              <a:r>
                <a:rPr lang="en-US" sz="2300" dirty="0" err="1">
                  <a:solidFill>
                    <a:srgbClr val="100F0D"/>
                  </a:solidFill>
                  <a:latin typeface="Overpass Light"/>
                </a:rPr>
                <a:t>rendez-vous</a:t>
              </a:r>
              <a:r>
                <a:rPr lang="en-US" sz="2300" dirty="0">
                  <a:solidFill>
                    <a:srgbClr val="100F0D"/>
                  </a:solidFill>
                  <a:latin typeface="Overpass Light"/>
                </a:rPr>
                <a:t> sur les </a:t>
              </a:r>
              <a:r>
                <a:rPr lang="en-US" sz="2300" dirty="0" err="1">
                  <a:solidFill>
                    <a:srgbClr val="100F0D"/>
                  </a:solidFill>
                  <a:latin typeface="Overpass Light"/>
                </a:rPr>
                <a:t>doutes</a:t>
              </a:r>
              <a:r>
                <a:rPr lang="en-US" sz="2300" dirty="0">
                  <a:solidFill>
                    <a:srgbClr val="100F0D"/>
                  </a:solidFill>
                  <a:latin typeface="Overpass Light"/>
                </a:rPr>
                <a:t> et questions de </a:t>
              </a:r>
              <a:r>
                <a:rPr lang="en-US" sz="2300" dirty="0" err="1">
                  <a:solidFill>
                    <a:srgbClr val="100F0D"/>
                  </a:solidFill>
                  <a:latin typeface="Overpass Light"/>
                </a:rPr>
                <a:t>l’AG</a:t>
              </a:r>
              <a:endParaRPr lang="en-US" sz="2300" dirty="0">
                <a:solidFill>
                  <a:srgbClr val="100F0D"/>
                </a:solidFill>
                <a:latin typeface="Overpass Light"/>
              </a:endParaRPr>
            </a:p>
          </p:txBody>
        </p:sp>
        <p:sp>
          <p:nvSpPr>
            <p:cNvPr id="14" name="TextBox 14"/>
            <p:cNvSpPr txBox="1"/>
            <p:nvPr/>
          </p:nvSpPr>
          <p:spPr>
            <a:xfrm>
              <a:off x="0" y="133350"/>
              <a:ext cx="5328249" cy="1274420"/>
            </a:xfrm>
            <a:prstGeom prst="rect">
              <a:avLst/>
            </a:prstGeom>
          </p:spPr>
          <p:txBody>
            <a:bodyPr lIns="0" tIns="0" rIns="0" bIns="0" rtlCol="0" anchor="t">
              <a:spAutoFit/>
            </a:bodyPr>
            <a:lstStyle/>
            <a:p>
              <a:pPr algn="ctr">
                <a:lnSpc>
                  <a:spcPts val="7000"/>
                </a:lnSpc>
              </a:pPr>
              <a:r>
                <a:rPr lang="en-US" sz="7000">
                  <a:solidFill>
                    <a:srgbClr val="100F0D">
                      <a:alpha val="49804"/>
                    </a:srgbClr>
                  </a:solidFill>
                  <a:latin typeface="Halant Medium Bold"/>
                </a:rPr>
                <a:t>03</a:t>
              </a:r>
            </a:p>
          </p:txBody>
        </p:sp>
      </p:grpSp>
      <p:grpSp>
        <p:nvGrpSpPr>
          <p:cNvPr id="15" name="Group 15"/>
          <p:cNvGrpSpPr/>
          <p:nvPr/>
        </p:nvGrpSpPr>
        <p:grpSpPr>
          <a:xfrm>
            <a:off x="10116392" y="1146395"/>
            <a:ext cx="803032" cy="142875"/>
            <a:chOff x="0" y="0"/>
            <a:chExt cx="1070710" cy="190500"/>
          </a:xfrm>
        </p:grpSpPr>
        <p:grpSp>
          <p:nvGrpSpPr>
            <p:cNvPr id="16" name="Group 16"/>
            <p:cNvGrpSpPr>
              <a:grpSpLocks noChangeAspect="1"/>
            </p:cNvGrpSpPr>
            <p:nvPr/>
          </p:nvGrpSpPr>
          <p:grpSpPr>
            <a:xfrm>
              <a:off x="293403" y="0"/>
              <a:ext cx="190500" cy="190500"/>
              <a:chOff x="0" y="0"/>
              <a:chExt cx="1708150" cy="1708150"/>
            </a:xfrm>
          </p:grpSpPr>
          <p:sp>
            <p:nvSpPr>
              <p:cNvPr id="17" name="Freeform 17"/>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8" name="Group 18"/>
            <p:cNvGrpSpPr>
              <a:grpSpLocks noChangeAspect="1"/>
            </p:cNvGrpSpPr>
            <p:nvPr/>
          </p:nvGrpSpPr>
          <p:grpSpPr>
            <a:xfrm>
              <a:off x="0" y="0"/>
              <a:ext cx="190500" cy="190500"/>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0" name="Group 20"/>
            <p:cNvGrpSpPr>
              <a:grpSpLocks noChangeAspect="1"/>
            </p:cNvGrpSpPr>
            <p:nvPr/>
          </p:nvGrpSpPr>
          <p:grpSpPr>
            <a:xfrm>
              <a:off x="880210" y="0"/>
              <a:ext cx="190500" cy="19050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2" name="Group 22"/>
            <p:cNvGrpSpPr>
              <a:grpSpLocks noChangeAspect="1"/>
            </p:cNvGrpSpPr>
            <p:nvPr/>
          </p:nvGrpSpPr>
          <p:grpSpPr>
            <a:xfrm>
              <a:off x="586807" y="0"/>
              <a:ext cx="190500" cy="190500"/>
              <a:chOff x="0" y="0"/>
              <a:chExt cx="6350000" cy="6350000"/>
            </a:xfrm>
          </p:grpSpPr>
          <p:sp>
            <p:nvSpPr>
              <p:cNvPr id="23" name="Freeform 23"/>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24" name="AutoShape 24"/>
          <p:cNvSpPr/>
          <p:nvPr/>
        </p:nvSpPr>
        <p:spPr>
          <a:xfrm>
            <a:off x="8437324" y="1202287"/>
            <a:ext cx="1199072" cy="31091"/>
          </a:xfrm>
          <a:prstGeom prst="rect">
            <a:avLst/>
          </a:prstGeom>
          <a:solidFill>
            <a:srgbClr val="100F0D"/>
          </a:solidFill>
        </p:spPr>
      </p:sp>
      <p:sp>
        <p:nvSpPr>
          <p:cNvPr id="25" name="TextBox 25"/>
          <p:cNvSpPr txBox="1"/>
          <p:nvPr/>
        </p:nvSpPr>
        <p:spPr>
          <a:xfrm>
            <a:off x="7368576" y="1076325"/>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4008048" y="2654821"/>
            <a:ext cx="12295323" cy="2603706"/>
          </a:xfrm>
          <a:prstGeom prst="rect">
            <a:avLst/>
          </a:prstGeom>
        </p:spPr>
        <p:txBody>
          <a:bodyPr lIns="0" tIns="0" rIns="0" bIns="0" rtlCol="0" anchor="t">
            <a:spAutoFit/>
          </a:bodyPr>
          <a:lstStyle/>
          <a:p>
            <a:pPr algn="ctr">
              <a:lnSpc>
                <a:spcPts val="9999"/>
              </a:lnSpc>
            </a:pPr>
            <a:r>
              <a:rPr lang="en-US" sz="9999" dirty="0" err="1">
                <a:solidFill>
                  <a:srgbClr val="100F0D"/>
                </a:solidFill>
                <a:latin typeface="Halant Medium Bold"/>
              </a:rPr>
              <a:t>Próximas</a:t>
            </a:r>
            <a:r>
              <a:rPr lang="en-US" sz="9999" dirty="0">
                <a:solidFill>
                  <a:srgbClr val="100F0D"/>
                </a:solidFill>
                <a:latin typeface="Halant Medium Bold"/>
              </a:rPr>
              <a:t> </a:t>
            </a:r>
            <a:r>
              <a:rPr lang="en-US" sz="9999" dirty="0" err="1">
                <a:solidFill>
                  <a:srgbClr val="100F0D"/>
                </a:solidFill>
                <a:latin typeface="Halant Medium Bold"/>
              </a:rPr>
              <a:t>reuniones</a:t>
            </a:r>
            <a:r>
              <a:rPr lang="en-US" sz="9999" dirty="0">
                <a:solidFill>
                  <a:srgbClr val="100F0D"/>
                </a:solidFill>
                <a:latin typeface="Halant Medium Bold"/>
              </a:rPr>
              <a:t> </a:t>
            </a:r>
            <a:r>
              <a:rPr lang="en-US" sz="9999" dirty="0" err="1">
                <a:solidFill>
                  <a:srgbClr val="100F0D"/>
                </a:solidFill>
                <a:latin typeface="Halant Medium Bold"/>
              </a:rPr>
              <a:t>preparación</a:t>
            </a:r>
            <a:r>
              <a:rPr lang="en-US" sz="9999" dirty="0">
                <a:solidFill>
                  <a:srgbClr val="100F0D"/>
                </a:solidFill>
                <a:latin typeface="Halant Medium Bold"/>
              </a:rPr>
              <a:t> AG</a:t>
            </a:r>
          </a:p>
        </p:txBody>
      </p:sp>
      <p:grpSp>
        <p:nvGrpSpPr>
          <p:cNvPr id="3" name="Group 3"/>
          <p:cNvGrpSpPr/>
          <p:nvPr/>
        </p:nvGrpSpPr>
        <p:grpSpPr>
          <a:xfrm>
            <a:off x="2997591" y="8065803"/>
            <a:ext cx="5373714" cy="1001997"/>
            <a:chOff x="0" y="0"/>
            <a:chExt cx="7164952" cy="1335996"/>
          </a:xfrm>
        </p:grpSpPr>
        <p:pic>
          <p:nvPicPr>
            <p:cNvPr id="4" name="Picture 4"/>
            <p:cNvPicPr>
              <a:picLocks noChangeAspect="1"/>
            </p:cNvPicPr>
            <p:nvPr/>
          </p:nvPicPr>
          <p:blipFill>
            <a:blip r:embed="rId2"/>
            <a:srcRect/>
            <a:stretch>
              <a:fillRect/>
            </a:stretch>
          </p:blipFill>
          <p:spPr>
            <a:xfrm>
              <a:off x="0" y="0"/>
              <a:ext cx="1406311" cy="1335996"/>
            </a:xfrm>
            <a:prstGeom prst="rect">
              <a:avLst/>
            </a:prstGeom>
          </p:spPr>
        </p:pic>
        <p:sp>
          <p:nvSpPr>
            <p:cNvPr id="5" name="TextBox 5"/>
            <p:cNvSpPr txBox="1"/>
            <p:nvPr/>
          </p:nvSpPr>
          <p:spPr>
            <a:xfrm>
              <a:off x="1894212" y="329559"/>
              <a:ext cx="5270740" cy="503556"/>
            </a:xfrm>
            <a:prstGeom prst="rect">
              <a:avLst/>
            </a:prstGeom>
          </p:spPr>
          <p:txBody>
            <a:bodyPr lIns="0" tIns="0" rIns="0" bIns="0" rtlCol="0" anchor="t">
              <a:spAutoFit/>
            </a:bodyPr>
            <a:lstStyle/>
            <a:p>
              <a:pPr>
                <a:lnSpc>
                  <a:spcPts val="3220"/>
                </a:lnSpc>
              </a:pPr>
              <a:r>
                <a:rPr lang="en-US" sz="2300" dirty="0" err="1">
                  <a:solidFill>
                    <a:srgbClr val="100F0D"/>
                  </a:solidFill>
                  <a:latin typeface="Overpass Light"/>
                </a:rPr>
                <a:t>Stratégie</a:t>
              </a:r>
              <a:r>
                <a:rPr lang="en-US" sz="2300" dirty="0">
                  <a:solidFill>
                    <a:srgbClr val="100F0D"/>
                  </a:solidFill>
                  <a:latin typeface="Overpass Light"/>
                </a:rPr>
                <a:t> Smart 2020-2021</a:t>
              </a:r>
            </a:p>
          </p:txBody>
        </p:sp>
      </p:grpSp>
      <p:grpSp>
        <p:nvGrpSpPr>
          <p:cNvPr id="6" name="Group 6"/>
          <p:cNvGrpSpPr/>
          <p:nvPr/>
        </p:nvGrpSpPr>
        <p:grpSpPr>
          <a:xfrm>
            <a:off x="2997591" y="6293794"/>
            <a:ext cx="5373714" cy="1001997"/>
            <a:chOff x="0" y="0"/>
            <a:chExt cx="7164952" cy="1335996"/>
          </a:xfrm>
        </p:grpSpPr>
        <p:pic>
          <p:nvPicPr>
            <p:cNvPr id="7" name="Picture 7"/>
            <p:cNvPicPr>
              <a:picLocks noChangeAspect="1"/>
            </p:cNvPicPr>
            <p:nvPr/>
          </p:nvPicPr>
          <p:blipFill>
            <a:blip r:embed="rId2"/>
            <a:srcRect/>
            <a:stretch>
              <a:fillRect/>
            </a:stretch>
          </p:blipFill>
          <p:spPr>
            <a:xfrm>
              <a:off x="0" y="0"/>
              <a:ext cx="1406311" cy="1335996"/>
            </a:xfrm>
            <a:prstGeom prst="rect">
              <a:avLst/>
            </a:prstGeom>
          </p:spPr>
        </p:pic>
        <p:sp>
          <p:nvSpPr>
            <p:cNvPr id="8" name="TextBox 8"/>
            <p:cNvSpPr txBox="1"/>
            <p:nvPr/>
          </p:nvSpPr>
          <p:spPr>
            <a:xfrm>
              <a:off x="1894212" y="329559"/>
              <a:ext cx="5270740" cy="503556"/>
            </a:xfrm>
            <a:prstGeom prst="rect">
              <a:avLst/>
            </a:prstGeom>
          </p:spPr>
          <p:txBody>
            <a:bodyPr lIns="0" tIns="0" rIns="0" bIns="0" rtlCol="0" anchor="t">
              <a:spAutoFit/>
            </a:bodyPr>
            <a:lstStyle/>
            <a:p>
              <a:pPr>
                <a:lnSpc>
                  <a:spcPts val="3220"/>
                </a:lnSpc>
              </a:pPr>
              <a:r>
                <a:rPr lang="en-US" sz="2300" dirty="0" err="1">
                  <a:solidFill>
                    <a:srgbClr val="100F0D"/>
                  </a:solidFill>
                  <a:latin typeface="Overpass Light"/>
                </a:rPr>
                <a:t>Comptes</a:t>
              </a:r>
              <a:r>
                <a:rPr lang="en-US" sz="2300" dirty="0">
                  <a:solidFill>
                    <a:srgbClr val="100F0D"/>
                  </a:solidFill>
                  <a:latin typeface="Overpass Light"/>
                </a:rPr>
                <a:t> </a:t>
              </a:r>
              <a:r>
                <a:rPr lang="en-US" sz="2300" dirty="0" err="1">
                  <a:solidFill>
                    <a:srgbClr val="100F0D"/>
                  </a:solidFill>
                  <a:latin typeface="Overpass Light"/>
                </a:rPr>
                <a:t>annuel</a:t>
              </a:r>
              <a:r>
                <a:rPr lang="en-US" sz="2300" dirty="0">
                  <a:solidFill>
                    <a:srgbClr val="100F0D"/>
                  </a:solidFill>
                  <a:latin typeface="Overpass Light"/>
                </a:rPr>
                <a:t> 2019</a:t>
              </a:r>
            </a:p>
          </p:txBody>
        </p:sp>
      </p:grpSp>
      <p:grpSp>
        <p:nvGrpSpPr>
          <p:cNvPr id="9" name="Group 9"/>
          <p:cNvGrpSpPr/>
          <p:nvPr/>
        </p:nvGrpSpPr>
        <p:grpSpPr>
          <a:xfrm>
            <a:off x="9916695" y="8065803"/>
            <a:ext cx="5373714" cy="1001997"/>
            <a:chOff x="0" y="0"/>
            <a:chExt cx="7164952" cy="1335996"/>
          </a:xfrm>
        </p:grpSpPr>
        <p:pic>
          <p:nvPicPr>
            <p:cNvPr id="10" name="Picture 10"/>
            <p:cNvPicPr>
              <a:picLocks noChangeAspect="1"/>
            </p:cNvPicPr>
            <p:nvPr/>
          </p:nvPicPr>
          <p:blipFill>
            <a:blip r:embed="rId2"/>
            <a:srcRect/>
            <a:stretch>
              <a:fillRect/>
            </a:stretch>
          </p:blipFill>
          <p:spPr>
            <a:xfrm>
              <a:off x="0" y="0"/>
              <a:ext cx="1406311" cy="1335996"/>
            </a:xfrm>
            <a:prstGeom prst="rect">
              <a:avLst/>
            </a:prstGeom>
          </p:spPr>
        </p:pic>
        <p:sp>
          <p:nvSpPr>
            <p:cNvPr id="11" name="TextBox 11"/>
            <p:cNvSpPr txBox="1"/>
            <p:nvPr/>
          </p:nvSpPr>
          <p:spPr>
            <a:xfrm>
              <a:off x="1894212" y="329559"/>
              <a:ext cx="5270740" cy="503556"/>
            </a:xfrm>
            <a:prstGeom prst="rect">
              <a:avLst/>
            </a:prstGeom>
          </p:spPr>
          <p:txBody>
            <a:bodyPr lIns="0" tIns="0" rIns="0" bIns="0" rtlCol="0" anchor="t">
              <a:spAutoFit/>
            </a:bodyPr>
            <a:lstStyle/>
            <a:p>
              <a:pPr>
                <a:lnSpc>
                  <a:spcPts val="3220"/>
                </a:lnSpc>
              </a:pPr>
              <a:r>
                <a:rPr lang="en-US" sz="2300" dirty="0">
                  <a:solidFill>
                    <a:srgbClr val="100F0D"/>
                  </a:solidFill>
                  <a:latin typeface="Overpass Light"/>
                </a:rPr>
                <a:t>Information situation Smart</a:t>
              </a:r>
            </a:p>
          </p:txBody>
        </p:sp>
      </p:grpSp>
      <p:grpSp>
        <p:nvGrpSpPr>
          <p:cNvPr id="12" name="Group 12"/>
          <p:cNvGrpSpPr/>
          <p:nvPr/>
        </p:nvGrpSpPr>
        <p:grpSpPr>
          <a:xfrm>
            <a:off x="9916695" y="6293794"/>
            <a:ext cx="5373714" cy="1001997"/>
            <a:chOff x="0" y="0"/>
            <a:chExt cx="7164952" cy="1335996"/>
          </a:xfrm>
        </p:grpSpPr>
        <p:pic>
          <p:nvPicPr>
            <p:cNvPr id="13" name="Picture 13"/>
            <p:cNvPicPr>
              <a:picLocks noChangeAspect="1"/>
            </p:cNvPicPr>
            <p:nvPr/>
          </p:nvPicPr>
          <p:blipFill>
            <a:blip r:embed="rId2"/>
            <a:srcRect/>
            <a:stretch>
              <a:fillRect/>
            </a:stretch>
          </p:blipFill>
          <p:spPr>
            <a:xfrm>
              <a:off x="0" y="0"/>
              <a:ext cx="1406311" cy="1335996"/>
            </a:xfrm>
            <a:prstGeom prst="rect">
              <a:avLst/>
            </a:prstGeom>
          </p:spPr>
        </p:pic>
        <p:sp>
          <p:nvSpPr>
            <p:cNvPr id="14" name="TextBox 14"/>
            <p:cNvSpPr txBox="1"/>
            <p:nvPr/>
          </p:nvSpPr>
          <p:spPr>
            <a:xfrm>
              <a:off x="1894212" y="56947"/>
              <a:ext cx="5270740" cy="503556"/>
            </a:xfrm>
            <a:prstGeom prst="rect">
              <a:avLst/>
            </a:prstGeom>
          </p:spPr>
          <p:txBody>
            <a:bodyPr lIns="0" tIns="0" rIns="0" bIns="0" rtlCol="0" anchor="t">
              <a:spAutoFit/>
            </a:bodyPr>
            <a:lstStyle/>
            <a:p>
              <a:pPr>
                <a:lnSpc>
                  <a:spcPts val="3220"/>
                </a:lnSpc>
              </a:pPr>
              <a:r>
                <a:rPr lang="en-US" sz="2300" dirty="0" err="1">
                  <a:solidFill>
                    <a:srgbClr val="100F0D"/>
                  </a:solidFill>
                  <a:latin typeface="Overpass Light"/>
                </a:rPr>
                <a:t>Réglement</a:t>
              </a:r>
              <a:r>
                <a:rPr lang="en-US" sz="2300" dirty="0">
                  <a:solidFill>
                    <a:srgbClr val="100F0D"/>
                  </a:solidFill>
                  <a:latin typeface="Overpass Light"/>
                </a:rPr>
                <a:t> du Régime Interne</a:t>
              </a:r>
            </a:p>
          </p:txBody>
        </p:sp>
      </p:grpSp>
      <p:grpSp>
        <p:nvGrpSpPr>
          <p:cNvPr id="15" name="Group 15"/>
          <p:cNvGrpSpPr/>
          <p:nvPr/>
        </p:nvGrpSpPr>
        <p:grpSpPr>
          <a:xfrm>
            <a:off x="10116392" y="1146395"/>
            <a:ext cx="803032" cy="142875"/>
            <a:chOff x="0" y="0"/>
            <a:chExt cx="1070710" cy="190500"/>
          </a:xfrm>
        </p:grpSpPr>
        <p:grpSp>
          <p:nvGrpSpPr>
            <p:cNvPr id="16" name="Group 16"/>
            <p:cNvGrpSpPr>
              <a:grpSpLocks noChangeAspect="1"/>
            </p:cNvGrpSpPr>
            <p:nvPr/>
          </p:nvGrpSpPr>
          <p:grpSpPr>
            <a:xfrm>
              <a:off x="586807" y="0"/>
              <a:ext cx="190500" cy="190500"/>
              <a:chOff x="0" y="0"/>
              <a:chExt cx="1708150" cy="1708150"/>
            </a:xfrm>
          </p:grpSpPr>
          <p:sp>
            <p:nvSpPr>
              <p:cNvPr id="17" name="Freeform 17"/>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8" name="Group 18"/>
            <p:cNvGrpSpPr>
              <a:grpSpLocks noChangeAspect="1"/>
            </p:cNvGrpSpPr>
            <p:nvPr/>
          </p:nvGrpSpPr>
          <p:grpSpPr>
            <a:xfrm>
              <a:off x="293403" y="0"/>
              <a:ext cx="190500" cy="190500"/>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0" name="Group 20"/>
            <p:cNvGrpSpPr>
              <a:grpSpLocks noChangeAspect="1"/>
            </p:cNvGrpSpPr>
            <p:nvPr/>
          </p:nvGrpSpPr>
          <p:grpSpPr>
            <a:xfrm>
              <a:off x="880210" y="0"/>
              <a:ext cx="190500" cy="19050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2" name="Group 22"/>
            <p:cNvGrpSpPr>
              <a:grpSpLocks noChangeAspect="1"/>
            </p:cNvGrpSpPr>
            <p:nvPr/>
          </p:nvGrpSpPr>
          <p:grpSpPr>
            <a:xfrm>
              <a:off x="0" y="0"/>
              <a:ext cx="190500" cy="190500"/>
              <a:chOff x="0" y="0"/>
              <a:chExt cx="6350000" cy="6350000"/>
            </a:xfrm>
          </p:grpSpPr>
          <p:sp>
            <p:nvSpPr>
              <p:cNvPr id="23" name="Freeform 23"/>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24" name="AutoShape 24"/>
          <p:cNvSpPr/>
          <p:nvPr/>
        </p:nvSpPr>
        <p:spPr>
          <a:xfrm>
            <a:off x="8437324" y="1202287"/>
            <a:ext cx="1199072" cy="31091"/>
          </a:xfrm>
          <a:prstGeom prst="rect">
            <a:avLst/>
          </a:prstGeom>
          <a:solidFill>
            <a:srgbClr val="100F0D"/>
          </a:solidFill>
        </p:spPr>
      </p:sp>
      <p:sp>
        <p:nvSpPr>
          <p:cNvPr id="25" name="TextBox 25"/>
          <p:cNvSpPr txBox="1"/>
          <p:nvPr/>
        </p:nvSpPr>
        <p:spPr>
          <a:xfrm>
            <a:off x="7368576" y="1076325"/>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300073" y="2794712"/>
            <a:ext cx="7011643" cy="975267"/>
          </a:xfrm>
          <a:prstGeom prst="rect">
            <a:avLst/>
          </a:prstGeom>
        </p:spPr>
        <p:txBody>
          <a:bodyPr lIns="0" tIns="0" rIns="0" bIns="0" rtlCol="0" anchor="t">
            <a:spAutoFit/>
          </a:bodyPr>
          <a:lstStyle/>
          <a:p>
            <a:pPr>
              <a:lnSpc>
                <a:spcPts val="7500"/>
              </a:lnSpc>
            </a:pPr>
            <a:r>
              <a:rPr lang="en-US" sz="6600" dirty="0">
                <a:solidFill>
                  <a:srgbClr val="100F0D"/>
                </a:solidFill>
                <a:latin typeface="Halant Medium Bold"/>
              </a:rPr>
              <a:t>METHODOLOGIE</a:t>
            </a:r>
          </a:p>
        </p:txBody>
      </p:sp>
      <p:grpSp>
        <p:nvGrpSpPr>
          <p:cNvPr id="3" name="Group 3"/>
          <p:cNvGrpSpPr/>
          <p:nvPr/>
        </p:nvGrpSpPr>
        <p:grpSpPr>
          <a:xfrm>
            <a:off x="10238476" y="1877504"/>
            <a:ext cx="6691942" cy="2162748"/>
            <a:chOff x="0" y="19050"/>
            <a:chExt cx="8922589" cy="2883664"/>
          </a:xfrm>
        </p:grpSpPr>
        <p:sp>
          <p:nvSpPr>
            <p:cNvPr id="4" name="TextBox 4"/>
            <p:cNvSpPr txBox="1"/>
            <p:nvPr/>
          </p:nvSpPr>
          <p:spPr>
            <a:xfrm>
              <a:off x="0" y="19050"/>
              <a:ext cx="8922589"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VIDEOS</a:t>
              </a:r>
            </a:p>
          </p:txBody>
        </p:sp>
        <p:sp>
          <p:nvSpPr>
            <p:cNvPr id="5" name="TextBox 5"/>
            <p:cNvSpPr txBox="1"/>
            <p:nvPr/>
          </p:nvSpPr>
          <p:spPr>
            <a:xfrm>
              <a:off x="0" y="757682"/>
              <a:ext cx="8922589" cy="2145032"/>
            </a:xfrm>
            <a:prstGeom prst="rect">
              <a:avLst/>
            </a:prstGeom>
          </p:spPr>
          <p:txBody>
            <a:bodyPr lIns="0" tIns="0" rIns="0" bIns="0" rtlCol="0" anchor="t">
              <a:spAutoFit/>
            </a:bodyPr>
            <a:lstStyle/>
            <a:p>
              <a:pPr>
                <a:lnSpc>
                  <a:spcPts val="3219"/>
                </a:lnSpc>
              </a:pPr>
              <a:r>
                <a:rPr lang="fr-FR" sz="2300" dirty="0">
                  <a:solidFill>
                    <a:srgbClr val="100F0D"/>
                  </a:solidFill>
                  <a:latin typeface="Overpass Light"/>
                </a:rPr>
                <a:t>Nous enregistrerons des vidéos où nous expliquerons les aspects qui seront soumis au vote à l’AG</a:t>
              </a:r>
            </a:p>
            <a:p>
              <a:pPr>
                <a:lnSpc>
                  <a:spcPts val="3219"/>
                </a:lnSpc>
              </a:pPr>
              <a:r>
                <a:rPr lang="en-US" sz="2299" dirty="0" err="1">
                  <a:solidFill>
                    <a:srgbClr val="100F0D"/>
                  </a:solidFill>
                  <a:latin typeface="Overpass Light"/>
                </a:rPr>
                <a:t>Juillet</a:t>
              </a:r>
              <a:r>
                <a:rPr lang="en-US" sz="2299" dirty="0">
                  <a:solidFill>
                    <a:srgbClr val="100F0D"/>
                  </a:solidFill>
                  <a:latin typeface="Overpass Light"/>
                </a:rPr>
                <a:t> </a:t>
              </a:r>
            </a:p>
          </p:txBody>
        </p:sp>
      </p:grpSp>
      <p:grpSp>
        <p:nvGrpSpPr>
          <p:cNvPr id="6" name="Group 6"/>
          <p:cNvGrpSpPr/>
          <p:nvPr/>
        </p:nvGrpSpPr>
        <p:grpSpPr>
          <a:xfrm>
            <a:off x="10238476" y="4314004"/>
            <a:ext cx="6691942" cy="2573115"/>
            <a:chOff x="0" y="19050"/>
            <a:chExt cx="8922589" cy="3430822"/>
          </a:xfrm>
        </p:grpSpPr>
        <p:sp>
          <p:nvSpPr>
            <p:cNvPr id="7" name="TextBox 7"/>
            <p:cNvSpPr txBox="1"/>
            <p:nvPr/>
          </p:nvSpPr>
          <p:spPr>
            <a:xfrm>
              <a:off x="0" y="19050"/>
              <a:ext cx="8922589" cy="590595"/>
            </a:xfrm>
            <a:prstGeom prst="rect">
              <a:avLst/>
            </a:prstGeom>
          </p:spPr>
          <p:txBody>
            <a:bodyPr lIns="0" tIns="0" rIns="0" bIns="0" rtlCol="0" anchor="t">
              <a:spAutoFit/>
            </a:bodyPr>
            <a:lstStyle/>
            <a:p>
              <a:pPr>
                <a:lnSpc>
                  <a:spcPts val="3300"/>
                </a:lnSpc>
              </a:pPr>
              <a:r>
                <a:rPr lang="en-US" sz="3000" dirty="0">
                  <a:solidFill>
                    <a:srgbClr val="100F0D"/>
                  </a:solidFill>
                  <a:latin typeface="Halant Medium Bold"/>
                </a:rPr>
                <a:t>RÉUNIONS</a:t>
              </a:r>
            </a:p>
          </p:txBody>
        </p:sp>
        <p:sp>
          <p:nvSpPr>
            <p:cNvPr id="8" name="TextBox 8"/>
            <p:cNvSpPr txBox="1"/>
            <p:nvPr/>
          </p:nvSpPr>
          <p:spPr>
            <a:xfrm>
              <a:off x="0" y="757681"/>
              <a:ext cx="8922589" cy="2692191"/>
            </a:xfrm>
            <a:prstGeom prst="rect">
              <a:avLst/>
            </a:prstGeom>
          </p:spPr>
          <p:txBody>
            <a:bodyPr lIns="0" tIns="0" rIns="0" bIns="0" rtlCol="0" anchor="t">
              <a:spAutoFit/>
            </a:bodyPr>
            <a:lstStyle/>
            <a:p>
              <a:pPr>
                <a:lnSpc>
                  <a:spcPts val="3219"/>
                </a:lnSpc>
              </a:pPr>
              <a:r>
                <a:rPr lang="fr-FR" sz="2300" dirty="0">
                  <a:solidFill>
                    <a:srgbClr val="100F0D"/>
                  </a:solidFill>
                  <a:latin typeface="Overpass Light"/>
                </a:rPr>
                <a:t>Nous tiendrons des réunions thématiques afin que les membres intéressés puissent résoudre leurs doutes pour voter en connaissance de cause à l'Assemblée générale. Ainsi que la possibilité de déléguer le vote. Août</a:t>
              </a:r>
              <a:endParaRPr lang="en-US" sz="2299" dirty="0">
                <a:solidFill>
                  <a:srgbClr val="100F0D"/>
                </a:solidFill>
                <a:latin typeface="Overpass Light"/>
              </a:endParaRPr>
            </a:p>
          </p:txBody>
        </p:sp>
      </p:grpSp>
      <p:grpSp>
        <p:nvGrpSpPr>
          <p:cNvPr id="9" name="Group 9"/>
          <p:cNvGrpSpPr/>
          <p:nvPr/>
        </p:nvGrpSpPr>
        <p:grpSpPr>
          <a:xfrm>
            <a:off x="10238476" y="7075797"/>
            <a:ext cx="6691942" cy="2162747"/>
            <a:chOff x="0" y="19050"/>
            <a:chExt cx="8922589" cy="2883664"/>
          </a:xfrm>
        </p:grpSpPr>
        <p:sp>
          <p:nvSpPr>
            <p:cNvPr id="10" name="TextBox 10"/>
            <p:cNvSpPr txBox="1"/>
            <p:nvPr/>
          </p:nvSpPr>
          <p:spPr>
            <a:xfrm>
              <a:off x="0" y="19050"/>
              <a:ext cx="8922589" cy="590595"/>
            </a:xfrm>
            <a:prstGeom prst="rect">
              <a:avLst/>
            </a:prstGeom>
          </p:spPr>
          <p:txBody>
            <a:bodyPr lIns="0" tIns="0" rIns="0" bIns="0" rtlCol="0" anchor="t">
              <a:spAutoFit/>
            </a:bodyPr>
            <a:lstStyle/>
            <a:p>
              <a:pPr>
                <a:lnSpc>
                  <a:spcPts val="3300"/>
                </a:lnSpc>
              </a:pPr>
              <a:r>
                <a:rPr lang="en-US" sz="2999" dirty="0">
                  <a:solidFill>
                    <a:srgbClr val="100F0D"/>
                  </a:solidFill>
                  <a:latin typeface="Halant Medium Bold"/>
                </a:rPr>
                <a:t>ASSEMBLÉE GÉNÉRALE</a:t>
              </a:r>
            </a:p>
          </p:txBody>
        </p:sp>
        <p:sp>
          <p:nvSpPr>
            <p:cNvPr id="11" name="TextBox 11"/>
            <p:cNvSpPr txBox="1"/>
            <p:nvPr/>
          </p:nvSpPr>
          <p:spPr>
            <a:xfrm>
              <a:off x="0" y="757681"/>
              <a:ext cx="8922589" cy="2145033"/>
            </a:xfrm>
            <a:prstGeom prst="rect">
              <a:avLst/>
            </a:prstGeom>
          </p:spPr>
          <p:txBody>
            <a:bodyPr lIns="0" tIns="0" rIns="0" bIns="0" rtlCol="0" anchor="t">
              <a:spAutoFit/>
            </a:bodyPr>
            <a:lstStyle/>
            <a:p>
              <a:pPr>
                <a:lnSpc>
                  <a:spcPts val="3219"/>
                </a:lnSpc>
              </a:pPr>
              <a:r>
                <a:rPr lang="fr-FR" sz="2299" dirty="0">
                  <a:solidFill>
                    <a:srgbClr val="100F0D"/>
                  </a:solidFill>
                  <a:latin typeface="Overpass Light"/>
                </a:rPr>
                <a:t>Le jour de l'Assemblée générale, vote ouvert tout au long de la journée, car ils auront préalablement accès à toutes les informations</a:t>
              </a:r>
              <a:r>
                <a:rPr lang="en-US" sz="2299" dirty="0">
                  <a:solidFill>
                    <a:srgbClr val="100F0D"/>
                  </a:solidFill>
                  <a:latin typeface="Overpass Light"/>
                </a:rPr>
                <a:t>.</a:t>
              </a:r>
            </a:p>
            <a:p>
              <a:pPr>
                <a:lnSpc>
                  <a:spcPts val="3219"/>
                </a:lnSpc>
              </a:pPr>
              <a:r>
                <a:rPr lang="en-US" sz="2299" dirty="0" err="1">
                  <a:solidFill>
                    <a:srgbClr val="100F0D"/>
                  </a:solidFill>
                  <a:latin typeface="Overpass Light"/>
                </a:rPr>
                <a:t>Septembre</a:t>
              </a:r>
              <a:r>
                <a:rPr lang="en-US" sz="2299" dirty="0">
                  <a:solidFill>
                    <a:srgbClr val="100F0D"/>
                  </a:solidFill>
                  <a:latin typeface="Overpass Light"/>
                </a:rPr>
                <a:t> </a:t>
              </a:r>
            </a:p>
          </p:txBody>
        </p:sp>
      </p:grpSp>
      <p:grpSp>
        <p:nvGrpSpPr>
          <p:cNvPr id="12" name="Group 12"/>
          <p:cNvGrpSpPr/>
          <p:nvPr/>
        </p:nvGrpSpPr>
        <p:grpSpPr>
          <a:xfrm rot="-10800000">
            <a:off x="4047888" y="8179588"/>
            <a:ext cx="803032" cy="142875"/>
            <a:chOff x="0" y="0"/>
            <a:chExt cx="1070710" cy="190500"/>
          </a:xfrm>
        </p:grpSpPr>
        <p:grpSp>
          <p:nvGrpSpPr>
            <p:cNvPr id="13" name="Group 13"/>
            <p:cNvGrpSpPr>
              <a:grpSpLocks noChangeAspect="1"/>
            </p:cNvGrpSpPr>
            <p:nvPr/>
          </p:nvGrpSpPr>
          <p:grpSpPr>
            <a:xfrm>
              <a:off x="0" y="0"/>
              <a:ext cx="190500" cy="190500"/>
              <a:chOff x="0" y="0"/>
              <a:chExt cx="1708150" cy="1708150"/>
            </a:xfrm>
          </p:grpSpPr>
          <p:sp>
            <p:nvSpPr>
              <p:cNvPr id="14" name="Freeform 1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5" name="Group 15"/>
            <p:cNvGrpSpPr>
              <a:grpSpLocks noChangeAspect="1"/>
            </p:cNvGrpSpPr>
            <p:nvPr/>
          </p:nvGrpSpPr>
          <p:grpSpPr>
            <a:xfrm>
              <a:off x="293403" y="0"/>
              <a:ext cx="190500" cy="190500"/>
              <a:chOff x="0" y="0"/>
              <a:chExt cx="6350000" cy="6350000"/>
            </a:xfrm>
          </p:grpSpPr>
          <p:sp>
            <p:nvSpPr>
              <p:cNvPr id="16" name="Freeform 16"/>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7" name="Group 17"/>
            <p:cNvGrpSpPr>
              <a:grpSpLocks noChangeAspect="1"/>
            </p:cNvGrpSpPr>
            <p:nvPr/>
          </p:nvGrpSpPr>
          <p:grpSpPr>
            <a:xfrm>
              <a:off x="880210" y="0"/>
              <a:ext cx="190500" cy="190500"/>
              <a:chOff x="0" y="0"/>
              <a:chExt cx="6350000" cy="6350000"/>
            </a:xfrm>
          </p:grpSpPr>
          <p:sp>
            <p:nvSpPr>
              <p:cNvPr id="18" name="Freeform 1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19" name="Group 19"/>
            <p:cNvGrpSpPr>
              <a:grpSpLocks noChangeAspect="1"/>
            </p:cNvGrpSpPr>
            <p:nvPr/>
          </p:nvGrpSpPr>
          <p:grpSpPr>
            <a:xfrm>
              <a:off x="586807" y="0"/>
              <a:ext cx="190500" cy="190500"/>
              <a:chOff x="0" y="0"/>
              <a:chExt cx="6350000" cy="6350000"/>
            </a:xfrm>
          </p:grpSpPr>
          <p:sp>
            <p:nvSpPr>
              <p:cNvPr id="20" name="Freeform 2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21" name="AutoShape 21"/>
          <p:cNvSpPr/>
          <p:nvPr/>
        </p:nvSpPr>
        <p:spPr>
          <a:xfrm>
            <a:off x="2368821" y="8235480"/>
            <a:ext cx="1199072" cy="31091"/>
          </a:xfrm>
          <a:prstGeom prst="rect">
            <a:avLst/>
          </a:prstGeom>
          <a:solidFill>
            <a:srgbClr val="100F0D"/>
          </a:solidFill>
        </p:spPr>
      </p:sp>
      <p:sp>
        <p:nvSpPr>
          <p:cNvPr id="22" name="TextBox 22"/>
          <p:cNvSpPr txBox="1"/>
          <p:nvPr/>
        </p:nvSpPr>
        <p:spPr>
          <a:xfrm>
            <a:off x="1300073" y="8109518"/>
            <a:ext cx="588753" cy="330640"/>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4008048" y="2654821"/>
            <a:ext cx="10271904" cy="3911264"/>
          </a:xfrm>
          <a:prstGeom prst="rect">
            <a:avLst/>
          </a:prstGeom>
        </p:spPr>
        <p:txBody>
          <a:bodyPr lIns="0" tIns="0" rIns="0" bIns="0" rtlCol="0" anchor="t">
            <a:spAutoFit/>
          </a:bodyPr>
          <a:lstStyle/>
          <a:p>
            <a:pPr algn="ctr">
              <a:lnSpc>
                <a:spcPts val="9999"/>
              </a:lnSpc>
            </a:pPr>
            <a:r>
              <a:rPr lang="en-US" sz="9999" dirty="0" err="1">
                <a:solidFill>
                  <a:srgbClr val="100F0D"/>
                </a:solidFill>
                <a:latin typeface="Halant Medium Bold"/>
              </a:rPr>
              <a:t>Créer</a:t>
            </a:r>
            <a:r>
              <a:rPr lang="en-US" sz="9999" dirty="0">
                <a:solidFill>
                  <a:srgbClr val="100F0D"/>
                </a:solidFill>
                <a:latin typeface="Halant Medium Bold"/>
              </a:rPr>
              <a:t> de liens, faire </a:t>
            </a:r>
            <a:r>
              <a:rPr lang="en-US" sz="9999" dirty="0" err="1">
                <a:solidFill>
                  <a:srgbClr val="100F0D"/>
                </a:solidFill>
                <a:latin typeface="Halant Medium Bold"/>
              </a:rPr>
              <a:t>communauté</a:t>
            </a:r>
            <a:endParaRPr lang="en-US" sz="9999" dirty="0">
              <a:solidFill>
                <a:srgbClr val="100F0D"/>
              </a:solidFill>
              <a:latin typeface="Halant Medium Bold"/>
            </a:endParaRPr>
          </a:p>
        </p:txBody>
      </p:sp>
      <p:grpSp>
        <p:nvGrpSpPr>
          <p:cNvPr id="3" name="Group 3"/>
          <p:cNvGrpSpPr/>
          <p:nvPr/>
        </p:nvGrpSpPr>
        <p:grpSpPr>
          <a:xfrm>
            <a:off x="2997591" y="8065803"/>
            <a:ext cx="5373714" cy="1001997"/>
            <a:chOff x="0" y="0"/>
            <a:chExt cx="7164952" cy="1335996"/>
          </a:xfrm>
        </p:grpSpPr>
        <p:pic>
          <p:nvPicPr>
            <p:cNvPr id="4" name="Picture 4"/>
            <p:cNvPicPr>
              <a:picLocks noChangeAspect="1"/>
            </p:cNvPicPr>
            <p:nvPr/>
          </p:nvPicPr>
          <p:blipFill>
            <a:blip r:embed="rId2"/>
            <a:srcRect/>
            <a:stretch>
              <a:fillRect/>
            </a:stretch>
          </p:blipFill>
          <p:spPr>
            <a:xfrm>
              <a:off x="0" y="0"/>
              <a:ext cx="1406311" cy="1335996"/>
            </a:xfrm>
            <a:prstGeom prst="rect">
              <a:avLst/>
            </a:prstGeom>
          </p:spPr>
        </p:pic>
        <p:sp>
          <p:nvSpPr>
            <p:cNvPr id="5" name="TextBox 5"/>
            <p:cNvSpPr txBox="1"/>
            <p:nvPr/>
          </p:nvSpPr>
          <p:spPr>
            <a:xfrm>
              <a:off x="1894212" y="329559"/>
              <a:ext cx="5270740" cy="503556"/>
            </a:xfrm>
            <a:prstGeom prst="rect">
              <a:avLst/>
            </a:prstGeom>
          </p:spPr>
          <p:txBody>
            <a:bodyPr lIns="0" tIns="0" rIns="0" bIns="0" rtlCol="0" anchor="t">
              <a:spAutoFit/>
            </a:bodyPr>
            <a:lstStyle/>
            <a:p>
              <a:pPr>
                <a:lnSpc>
                  <a:spcPts val="3220"/>
                </a:lnSpc>
              </a:pPr>
              <a:r>
                <a:rPr lang="en-US" sz="2300" dirty="0">
                  <a:solidFill>
                    <a:srgbClr val="100F0D"/>
                  </a:solidFill>
                  <a:latin typeface="Overpass Light"/>
                </a:rPr>
                <a:t>webinar </a:t>
              </a:r>
              <a:r>
                <a:rPr lang="en-US" sz="2300" dirty="0" err="1">
                  <a:solidFill>
                    <a:srgbClr val="100F0D"/>
                  </a:solidFill>
                  <a:latin typeface="Overpass Light"/>
                </a:rPr>
                <a:t>financement</a:t>
              </a:r>
              <a:r>
                <a:rPr lang="en-US" sz="2300" dirty="0">
                  <a:solidFill>
                    <a:srgbClr val="100F0D"/>
                  </a:solidFill>
                  <a:latin typeface="Overpass Light"/>
                </a:rPr>
                <a:t> public</a:t>
              </a:r>
            </a:p>
          </p:txBody>
        </p:sp>
      </p:grpSp>
      <p:grpSp>
        <p:nvGrpSpPr>
          <p:cNvPr id="6" name="Group 6"/>
          <p:cNvGrpSpPr/>
          <p:nvPr/>
        </p:nvGrpSpPr>
        <p:grpSpPr>
          <a:xfrm>
            <a:off x="2997591" y="6293794"/>
            <a:ext cx="5373714" cy="1001997"/>
            <a:chOff x="0" y="0"/>
            <a:chExt cx="7164952" cy="1335996"/>
          </a:xfrm>
        </p:grpSpPr>
        <p:pic>
          <p:nvPicPr>
            <p:cNvPr id="7" name="Picture 7"/>
            <p:cNvPicPr>
              <a:picLocks noChangeAspect="1"/>
            </p:cNvPicPr>
            <p:nvPr/>
          </p:nvPicPr>
          <p:blipFill>
            <a:blip r:embed="rId2"/>
            <a:srcRect/>
            <a:stretch>
              <a:fillRect/>
            </a:stretch>
          </p:blipFill>
          <p:spPr>
            <a:xfrm>
              <a:off x="0" y="0"/>
              <a:ext cx="1406311" cy="1335996"/>
            </a:xfrm>
            <a:prstGeom prst="rect">
              <a:avLst/>
            </a:prstGeom>
          </p:spPr>
        </p:pic>
        <p:sp>
          <p:nvSpPr>
            <p:cNvPr id="8" name="TextBox 8"/>
            <p:cNvSpPr txBox="1"/>
            <p:nvPr/>
          </p:nvSpPr>
          <p:spPr>
            <a:xfrm>
              <a:off x="1894212" y="329558"/>
              <a:ext cx="5270740" cy="572106"/>
            </a:xfrm>
            <a:prstGeom prst="rect">
              <a:avLst/>
            </a:prstGeom>
          </p:spPr>
          <p:txBody>
            <a:bodyPr lIns="0" tIns="0" rIns="0" bIns="0" rtlCol="0" anchor="t">
              <a:spAutoFit/>
            </a:bodyPr>
            <a:lstStyle/>
            <a:p>
              <a:pPr>
                <a:lnSpc>
                  <a:spcPts val="3220"/>
                </a:lnSpc>
              </a:pPr>
              <a:r>
                <a:rPr lang="en-US" sz="2300">
                  <a:solidFill>
                    <a:srgbClr val="100F0D"/>
                  </a:solidFill>
                  <a:latin typeface="Overpass Light"/>
                </a:rPr>
                <a:t>II Speed dating</a:t>
              </a:r>
            </a:p>
          </p:txBody>
        </p:sp>
      </p:grpSp>
      <p:grpSp>
        <p:nvGrpSpPr>
          <p:cNvPr id="9" name="Group 9"/>
          <p:cNvGrpSpPr/>
          <p:nvPr/>
        </p:nvGrpSpPr>
        <p:grpSpPr>
          <a:xfrm>
            <a:off x="9916695" y="8065803"/>
            <a:ext cx="5373714" cy="1001997"/>
            <a:chOff x="0" y="0"/>
            <a:chExt cx="7164952" cy="1335996"/>
          </a:xfrm>
        </p:grpSpPr>
        <p:pic>
          <p:nvPicPr>
            <p:cNvPr id="10" name="Picture 10"/>
            <p:cNvPicPr>
              <a:picLocks noChangeAspect="1"/>
            </p:cNvPicPr>
            <p:nvPr/>
          </p:nvPicPr>
          <p:blipFill>
            <a:blip r:embed="rId2"/>
            <a:srcRect/>
            <a:stretch>
              <a:fillRect/>
            </a:stretch>
          </p:blipFill>
          <p:spPr>
            <a:xfrm>
              <a:off x="0" y="0"/>
              <a:ext cx="1406311" cy="1335996"/>
            </a:xfrm>
            <a:prstGeom prst="rect">
              <a:avLst/>
            </a:prstGeom>
          </p:spPr>
        </p:pic>
        <p:sp>
          <p:nvSpPr>
            <p:cNvPr id="11" name="TextBox 11"/>
            <p:cNvSpPr txBox="1"/>
            <p:nvPr/>
          </p:nvSpPr>
          <p:spPr>
            <a:xfrm>
              <a:off x="1894212" y="329558"/>
              <a:ext cx="5270740" cy="572106"/>
            </a:xfrm>
            <a:prstGeom prst="rect">
              <a:avLst/>
            </a:prstGeom>
          </p:spPr>
          <p:txBody>
            <a:bodyPr lIns="0" tIns="0" rIns="0" bIns="0" rtlCol="0" anchor="t">
              <a:spAutoFit/>
            </a:bodyPr>
            <a:lstStyle/>
            <a:p>
              <a:pPr>
                <a:lnSpc>
                  <a:spcPts val="3220"/>
                </a:lnSpc>
              </a:pPr>
              <a:r>
                <a:rPr lang="en-US" sz="2300">
                  <a:solidFill>
                    <a:srgbClr val="100F0D"/>
                  </a:solidFill>
                  <a:latin typeface="Overpass Light"/>
                </a:rPr>
                <a:t>III speed dating</a:t>
              </a:r>
            </a:p>
          </p:txBody>
        </p:sp>
      </p:grpSp>
      <p:grpSp>
        <p:nvGrpSpPr>
          <p:cNvPr id="12" name="Group 12"/>
          <p:cNvGrpSpPr/>
          <p:nvPr/>
        </p:nvGrpSpPr>
        <p:grpSpPr>
          <a:xfrm>
            <a:off x="9916695" y="6293794"/>
            <a:ext cx="5373714" cy="1035206"/>
            <a:chOff x="0" y="0"/>
            <a:chExt cx="7164952" cy="1380274"/>
          </a:xfrm>
        </p:grpSpPr>
        <p:pic>
          <p:nvPicPr>
            <p:cNvPr id="13" name="Picture 13"/>
            <p:cNvPicPr>
              <a:picLocks noChangeAspect="1"/>
            </p:cNvPicPr>
            <p:nvPr/>
          </p:nvPicPr>
          <p:blipFill>
            <a:blip r:embed="rId2"/>
            <a:srcRect/>
            <a:stretch>
              <a:fillRect/>
            </a:stretch>
          </p:blipFill>
          <p:spPr>
            <a:xfrm>
              <a:off x="0" y="0"/>
              <a:ext cx="1406311" cy="1335996"/>
            </a:xfrm>
            <a:prstGeom prst="rect">
              <a:avLst/>
            </a:prstGeom>
          </p:spPr>
        </p:pic>
        <p:sp>
          <p:nvSpPr>
            <p:cNvPr id="14" name="TextBox 14"/>
            <p:cNvSpPr txBox="1"/>
            <p:nvPr/>
          </p:nvSpPr>
          <p:spPr>
            <a:xfrm>
              <a:off x="1894212" y="329559"/>
              <a:ext cx="5270740" cy="1050715"/>
            </a:xfrm>
            <a:prstGeom prst="rect">
              <a:avLst/>
            </a:prstGeom>
          </p:spPr>
          <p:txBody>
            <a:bodyPr lIns="0" tIns="0" rIns="0" bIns="0" rtlCol="0" anchor="t">
              <a:spAutoFit/>
            </a:bodyPr>
            <a:lstStyle/>
            <a:p>
              <a:pPr>
                <a:lnSpc>
                  <a:spcPts val="3220"/>
                </a:lnSpc>
              </a:pPr>
              <a:r>
                <a:rPr lang="en-US" sz="2300" dirty="0">
                  <a:solidFill>
                    <a:srgbClr val="100F0D"/>
                  </a:solidFill>
                  <a:latin typeface="Overpass Light"/>
                </a:rPr>
                <a:t>Webinar member web </a:t>
              </a:r>
              <a:r>
                <a:rPr lang="en-US" sz="2300" dirty="0" err="1">
                  <a:solidFill>
                    <a:srgbClr val="100F0D"/>
                  </a:solidFill>
                  <a:latin typeface="Overpass Light"/>
                </a:rPr>
                <a:t>professionnelle</a:t>
              </a:r>
              <a:endParaRPr lang="en-US" sz="2300" dirty="0">
                <a:solidFill>
                  <a:srgbClr val="100F0D"/>
                </a:solidFill>
                <a:latin typeface="Overpass Light"/>
              </a:endParaRPr>
            </a:p>
          </p:txBody>
        </p:sp>
      </p:grpSp>
      <p:grpSp>
        <p:nvGrpSpPr>
          <p:cNvPr id="15" name="Group 15"/>
          <p:cNvGrpSpPr/>
          <p:nvPr/>
        </p:nvGrpSpPr>
        <p:grpSpPr>
          <a:xfrm>
            <a:off x="10116392" y="1146395"/>
            <a:ext cx="803032" cy="142875"/>
            <a:chOff x="0" y="0"/>
            <a:chExt cx="1070710" cy="190500"/>
          </a:xfrm>
        </p:grpSpPr>
        <p:grpSp>
          <p:nvGrpSpPr>
            <p:cNvPr id="16" name="Group 16"/>
            <p:cNvGrpSpPr>
              <a:grpSpLocks noChangeAspect="1"/>
            </p:cNvGrpSpPr>
            <p:nvPr/>
          </p:nvGrpSpPr>
          <p:grpSpPr>
            <a:xfrm>
              <a:off x="586807" y="0"/>
              <a:ext cx="190500" cy="190500"/>
              <a:chOff x="0" y="0"/>
              <a:chExt cx="1708150" cy="1708150"/>
            </a:xfrm>
          </p:grpSpPr>
          <p:sp>
            <p:nvSpPr>
              <p:cNvPr id="17" name="Freeform 17"/>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F5757"/>
              </a:solidFill>
            </p:spPr>
          </p:sp>
        </p:grpSp>
        <p:grpSp>
          <p:nvGrpSpPr>
            <p:cNvPr id="18" name="Group 18"/>
            <p:cNvGrpSpPr>
              <a:grpSpLocks noChangeAspect="1"/>
            </p:cNvGrpSpPr>
            <p:nvPr/>
          </p:nvGrpSpPr>
          <p:grpSpPr>
            <a:xfrm>
              <a:off x="293403" y="0"/>
              <a:ext cx="190500" cy="190500"/>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0" name="Group 20"/>
            <p:cNvGrpSpPr>
              <a:grpSpLocks noChangeAspect="1"/>
            </p:cNvGrpSpPr>
            <p:nvPr/>
          </p:nvGrpSpPr>
          <p:grpSpPr>
            <a:xfrm>
              <a:off x="880210" y="0"/>
              <a:ext cx="190500" cy="19050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nvGrpSpPr>
            <p:cNvPr id="22" name="Group 22"/>
            <p:cNvGrpSpPr>
              <a:grpSpLocks noChangeAspect="1"/>
            </p:cNvGrpSpPr>
            <p:nvPr/>
          </p:nvGrpSpPr>
          <p:grpSpPr>
            <a:xfrm>
              <a:off x="0" y="0"/>
              <a:ext cx="190500" cy="190500"/>
              <a:chOff x="0" y="0"/>
              <a:chExt cx="6350000" cy="6350000"/>
            </a:xfrm>
          </p:grpSpPr>
          <p:sp>
            <p:nvSpPr>
              <p:cNvPr id="23" name="Freeform 23"/>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100F0D"/>
              </a:solidFill>
            </p:spPr>
          </p:sp>
        </p:grpSp>
      </p:grpSp>
      <p:sp>
        <p:nvSpPr>
          <p:cNvPr id="24" name="AutoShape 24"/>
          <p:cNvSpPr/>
          <p:nvPr/>
        </p:nvSpPr>
        <p:spPr>
          <a:xfrm>
            <a:off x="8437324" y="1202287"/>
            <a:ext cx="1199072" cy="31091"/>
          </a:xfrm>
          <a:prstGeom prst="rect">
            <a:avLst/>
          </a:prstGeom>
          <a:solidFill>
            <a:srgbClr val="100F0D"/>
          </a:solidFill>
        </p:spPr>
      </p:sp>
      <p:sp>
        <p:nvSpPr>
          <p:cNvPr id="25" name="TextBox 25"/>
          <p:cNvSpPr txBox="1"/>
          <p:nvPr/>
        </p:nvSpPr>
        <p:spPr>
          <a:xfrm>
            <a:off x="7368576" y="1074944"/>
            <a:ext cx="588753" cy="333401"/>
          </a:xfrm>
          <a:prstGeom prst="rect">
            <a:avLst/>
          </a:prstGeom>
        </p:spPr>
        <p:txBody>
          <a:bodyPr lIns="0" tIns="0" rIns="0" bIns="0" rtlCol="0" anchor="t">
            <a:spAutoFit/>
          </a:bodyPr>
          <a:lstStyle/>
          <a:p>
            <a:pPr>
              <a:lnSpc>
                <a:spcPts val="2500"/>
              </a:lnSpc>
            </a:pPr>
            <a:r>
              <a:rPr lang="en-US" sz="2500" spc="125">
                <a:solidFill>
                  <a:srgbClr val="100F0D"/>
                </a:solidFill>
                <a:latin typeface="Halant Medium Bold"/>
              </a:rPr>
              <a:t>09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E87884270C5B44995410D1C541F4998" ma:contentTypeVersion="12" ma:contentTypeDescription="Crear nuevo documento." ma:contentTypeScope="" ma:versionID="b3b69b7c3695e6ce353d40b6e97b2fbe">
  <xsd:schema xmlns:xsd="http://www.w3.org/2001/XMLSchema" xmlns:xs="http://www.w3.org/2001/XMLSchema" xmlns:p="http://schemas.microsoft.com/office/2006/metadata/properties" xmlns:ns2="b66bc505-762f-47f8-ba8c-44eeb4fdcad7" xmlns:ns3="787ba547-a87f-4afe-8c87-5434c8d18f3f" targetNamespace="http://schemas.microsoft.com/office/2006/metadata/properties" ma:root="true" ma:fieldsID="6db5e337b1cb56c537e67745e47d877c" ns2:_="" ns3:_="">
    <xsd:import namespace="b66bc505-762f-47f8-ba8c-44eeb4fdcad7"/>
    <xsd:import namespace="787ba547-a87f-4afe-8c87-5434c8d18f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6bc505-762f-47f8-ba8c-44eeb4fdc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87ba547-a87f-4afe-8c87-5434c8d18f3f" elementFormDefault="qualified">
    <xsd:import namespace="http://schemas.microsoft.com/office/2006/documentManagement/types"/>
    <xsd:import namespace="http://schemas.microsoft.com/office/infopath/2007/PartnerControls"/>
    <xsd:element name="SharedWithUsers" ma:index="14"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C05693D-0E35-4336-943C-FF8762CC2B9D}"/>
</file>

<file path=customXml/itemProps2.xml><?xml version="1.0" encoding="utf-8"?>
<ds:datastoreItem xmlns:ds="http://schemas.openxmlformats.org/officeDocument/2006/customXml" ds:itemID="{269D5BDE-036E-430A-BB8A-EDE8CC4DEB15}"/>
</file>

<file path=customXml/itemProps3.xml><?xml version="1.0" encoding="utf-8"?>
<ds:datastoreItem xmlns:ds="http://schemas.openxmlformats.org/officeDocument/2006/customXml" ds:itemID="{D6821DC4-8929-47EB-93E5-4A89BE99F053}"/>
</file>

<file path=docProps/app.xml><?xml version="1.0" encoding="utf-8"?>
<Properties xmlns="http://schemas.openxmlformats.org/officeDocument/2006/extended-properties" xmlns:vt="http://schemas.openxmlformats.org/officeDocument/2006/docPropsVTypes">
  <TotalTime>224</TotalTime>
  <Words>459</Words>
  <Application>Microsoft Office PowerPoint</Application>
  <PresentationFormat>Personalizado</PresentationFormat>
  <Paragraphs>84</Paragraphs>
  <Slides>11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Arialle Bold</vt:lpstr>
      <vt:lpstr>Halant Medium Bold</vt:lpstr>
      <vt:lpstr>Calibri</vt:lpstr>
      <vt:lpstr>Overpass Light</vt:lpstr>
      <vt:lpstr>Halant Medium</vt:lpstr>
      <vt:lpstr>Arial</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 and White Illustrated English Tutor Marketing Presentation</dc:title>
  <dc:creator>Helene.vietti</dc:creator>
  <cp:lastModifiedBy>Hélène Vietti</cp:lastModifiedBy>
  <cp:revision>5</cp:revision>
  <dcterms:created xsi:type="dcterms:W3CDTF">2006-08-16T00:00:00Z</dcterms:created>
  <dcterms:modified xsi:type="dcterms:W3CDTF">2020-07-01T10:41:37Z</dcterms:modified>
  <dc:identifier>DAEApGDmTOo</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0x0101003E87884270C5B44995410D1C541F4998</vt:lpwstr>
  </property>
</Properties>
</file>